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66" r:id="rId6"/>
    <p:sldId id="259" r:id="rId7"/>
    <p:sldId id="271" r:id="rId8"/>
    <p:sldId id="260" r:id="rId9"/>
    <p:sldId id="268" r:id="rId10"/>
    <p:sldId id="261" r:id="rId11"/>
    <p:sldId id="273" r:id="rId12"/>
    <p:sldId id="262" r:id="rId13"/>
    <p:sldId id="272" r:id="rId14"/>
    <p:sldId id="263" r:id="rId15"/>
    <p:sldId id="269" r:id="rId16"/>
    <p:sldId id="264" r:id="rId17"/>
    <p:sldId id="265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933"/>
    <a:srgbClr val="FF9966"/>
    <a:srgbClr val="FF3300"/>
    <a:srgbClr val="CCFF33"/>
    <a:srgbClr val="33CCCC"/>
    <a:srgbClr val="66FF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465" autoAdjust="0"/>
    <p:restoredTop sz="94660"/>
  </p:normalViewPr>
  <p:slideViewPr>
    <p:cSldViewPr>
      <p:cViewPr>
        <p:scale>
          <a:sx n="60" d="100"/>
          <a:sy n="60" d="100"/>
        </p:scale>
        <p:origin x="-2208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41622-09D3-4103-AF21-1BCF9B2488F6}" type="datetimeFigureOut">
              <a:rPr lang="fr-FR" smtClean="0"/>
              <a:pPr/>
              <a:t>04/05/2017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27F91-E2E7-4138-8C89-DD6B48A313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41622-09D3-4103-AF21-1BCF9B2488F6}" type="datetimeFigureOut">
              <a:rPr lang="fr-FR" smtClean="0"/>
              <a:pPr/>
              <a:t>04/05/2017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27F91-E2E7-4138-8C89-DD6B48A313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41622-09D3-4103-AF21-1BCF9B2488F6}" type="datetimeFigureOut">
              <a:rPr lang="fr-FR" smtClean="0"/>
              <a:pPr/>
              <a:t>04/05/2017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27F91-E2E7-4138-8C89-DD6B48A313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41622-09D3-4103-AF21-1BCF9B2488F6}" type="datetimeFigureOut">
              <a:rPr lang="fr-FR" smtClean="0"/>
              <a:pPr/>
              <a:t>04/05/2017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27F91-E2E7-4138-8C89-DD6B48A313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41622-09D3-4103-AF21-1BCF9B2488F6}" type="datetimeFigureOut">
              <a:rPr lang="fr-FR" smtClean="0"/>
              <a:pPr/>
              <a:t>04/05/2017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27F91-E2E7-4138-8C89-DD6B48A313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41622-09D3-4103-AF21-1BCF9B2488F6}" type="datetimeFigureOut">
              <a:rPr lang="fr-FR" smtClean="0"/>
              <a:pPr/>
              <a:t>04/05/2017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27F91-E2E7-4138-8C89-DD6B48A313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41622-09D3-4103-AF21-1BCF9B2488F6}" type="datetimeFigureOut">
              <a:rPr lang="fr-FR" smtClean="0"/>
              <a:pPr/>
              <a:t>04/05/2017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27F91-E2E7-4138-8C89-DD6B48A313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41622-09D3-4103-AF21-1BCF9B2488F6}" type="datetimeFigureOut">
              <a:rPr lang="fr-FR" smtClean="0"/>
              <a:pPr/>
              <a:t>04/05/2017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27F91-E2E7-4138-8C89-DD6B48A313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41622-09D3-4103-AF21-1BCF9B2488F6}" type="datetimeFigureOut">
              <a:rPr lang="fr-FR" smtClean="0"/>
              <a:pPr/>
              <a:t>04/05/2017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27F91-E2E7-4138-8C89-DD6B48A313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41622-09D3-4103-AF21-1BCF9B2488F6}" type="datetimeFigureOut">
              <a:rPr lang="fr-FR" smtClean="0"/>
              <a:pPr/>
              <a:t>04/05/2017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27F91-E2E7-4138-8C89-DD6B48A313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41622-09D3-4103-AF21-1BCF9B2488F6}" type="datetimeFigureOut">
              <a:rPr lang="fr-FR" smtClean="0"/>
              <a:pPr/>
              <a:t>04/05/2017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27F91-E2E7-4138-8C89-DD6B48A313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41622-09D3-4103-AF21-1BCF9B2488F6}" type="datetimeFigureOut">
              <a:rPr lang="fr-FR" smtClean="0"/>
              <a:pPr/>
              <a:t>04/05/2017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27F91-E2E7-4138-8C89-DD6B48A313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072066" y="1928802"/>
            <a:ext cx="3238128" cy="1395586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fr-FR" dirty="0" smtClean="0"/>
              <a:t>Classe de CM1/CM2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786314" y="3571876"/>
            <a:ext cx="3744416" cy="1633736"/>
          </a:xfrm>
          <a:solidFill>
            <a:srgbClr val="00B050"/>
          </a:solidFill>
        </p:spPr>
        <p:txBody>
          <a:bodyPr>
            <a:normAutofit lnSpcReduction="10000"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Ecole primaire Fernand </a:t>
            </a:r>
            <a:r>
              <a:rPr lang="fr-FR" dirty="0" err="1" smtClean="0">
                <a:solidFill>
                  <a:schemeClr val="tx1"/>
                </a:solidFill>
              </a:rPr>
              <a:t>Maillaud</a:t>
            </a:r>
            <a:endParaRPr lang="fr-FR" dirty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chemeClr val="tx1"/>
                </a:solidFill>
              </a:rPr>
              <a:t>à </a:t>
            </a:r>
            <a:r>
              <a:rPr lang="fr-FR" dirty="0" err="1" smtClean="0">
                <a:solidFill>
                  <a:schemeClr val="tx1"/>
                </a:solidFill>
              </a:rPr>
              <a:t>Etrechet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63921"/>
            <a:ext cx="4032448" cy="462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86106" cy="1143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2500" dirty="0" smtClean="0"/>
              <a:t>Equipe n°4 – Charline, </a:t>
            </a:r>
            <a:r>
              <a:rPr lang="fr-FR" sz="2500" u="sng" dirty="0" err="1" smtClean="0"/>
              <a:t>Fantin</a:t>
            </a:r>
            <a:r>
              <a:rPr lang="fr-FR" sz="2500" dirty="0" err="1" smtClean="0"/>
              <a:t>e</a:t>
            </a:r>
            <a:r>
              <a:rPr lang="fr-FR" sz="2500" dirty="0" smtClean="0"/>
              <a:t>, Yolande</a:t>
            </a:r>
            <a:endParaRPr lang="fr-FR" sz="25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sz="2400" b="1" u="sng" dirty="0" smtClean="0"/>
              <a:t>Projet de départ </a:t>
            </a:r>
            <a:r>
              <a:rPr lang="fr-FR" sz="2400" dirty="0" smtClean="0"/>
              <a:t>: poursuivi</a:t>
            </a:r>
          </a:p>
          <a:p>
            <a:pPr marL="1343025" indent="-1343025">
              <a:buNone/>
            </a:pPr>
            <a:r>
              <a:rPr lang="fr-FR" sz="2400" b="1" u="sng" dirty="0" smtClean="0"/>
              <a:t>Matériel</a:t>
            </a:r>
            <a:r>
              <a:rPr lang="fr-FR" sz="2400" dirty="0" smtClean="0"/>
              <a:t> : briques de lait, palette en bois, vis, agrafes, terreau, graines</a:t>
            </a:r>
          </a:p>
          <a:p>
            <a:pPr marL="1343025" indent="-1343025">
              <a:buNone/>
            </a:pPr>
            <a:endParaRPr lang="fr-FR" sz="2400" dirty="0" smtClean="0"/>
          </a:p>
          <a:p>
            <a:pPr>
              <a:buNone/>
            </a:pPr>
            <a:endParaRPr lang="fr-FR" sz="2400" b="1" u="sng" dirty="0" smtClean="0"/>
          </a:p>
          <a:p>
            <a:pPr>
              <a:buNone/>
            </a:pPr>
            <a:endParaRPr lang="fr-FR" sz="2400" b="1" u="sng" dirty="0" smtClean="0"/>
          </a:p>
          <a:p>
            <a:pPr>
              <a:buNone/>
            </a:pPr>
            <a:endParaRPr lang="fr-FR" sz="2400" b="1" u="sng" dirty="0" smtClean="0"/>
          </a:p>
          <a:p>
            <a:pPr>
              <a:buNone/>
            </a:pPr>
            <a:endParaRPr lang="fr-FR" sz="2400" b="1" u="sng" dirty="0" smtClean="0"/>
          </a:p>
          <a:p>
            <a:pPr>
              <a:buNone/>
            </a:pPr>
            <a:r>
              <a:rPr lang="fr-FR" sz="2400" b="1" u="sng" dirty="0" smtClean="0"/>
              <a:t>Observations</a:t>
            </a:r>
          </a:p>
          <a:p>
            <a:pPr marL="0" indent="0">
              <a:buNone/>
            </a:pPr>
            <a:r>
              <a:rPr lang="fr-FR" sz="2400" dirty="0" smtClean="0"/>
              <a:t>Après 15 jours de vacances, les plantes </a:t>
            </a:r>
            <a:r>
              <a:rPr lang="fr-FR" sz="2400" dirty="0" smtClean="0"/>
              <a:t>étaient encore </a:t>
            </a:r>
            <a:r>
              <a:rPr lang="fr-FR" sz="2400" dirty="0" smtClean="0"/>
              <a:t>vivantes.</a:t>
            </a:r>
          </a:p>
          <a:p>
            <a:pPr marL="0" indent="0">
              <a:buNone/>
            </a:pPr>
            <a:r>
              <a:rPr lang="fr-FR" sz="2400" dirty="0" smtClean="0"/>
              <a:t>Il y en a même qui ont poussé mais une plante a commencé à pourrir (trop d’eau).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571472" y="2857496"/>
          <a:ext cx="800105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28"/>
                <a:gridCol w="4000528"/>
              </a:tblGrid>
              <a:tr h="347174">
                <a:tc>
                  <a:txBody>
                    <a:bodyPr/>
                    <a:lstStyle/>
                    <a:p>
                      <a:r>
                        <a:rPr lang="fr-FR" u="sng" dirty="0" smtClean="0">
                          <a:solidFill>
                            <a:schemeClr val="tx1"/>
                          </a:solidFill>
                        </a:rPr>
                        <a:t>Difficulté rencontrée</a:t>
                      </a:r>
                      <a:endParaRPr lang="fr-FR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u="sng" dirty="0" smtClean="0">
                          <a:solidFill>
                            <a:schemeClr val="tx1"/>
                          </a:solidFill>
                        </a:rPr>
                        <a:t>Solutions trouvées</a:t>
                      </a:r>
                      <a:endParaRPr lang="fr-FR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33"/>
                    </a:solidFill>
                  </a:tcPr>
                </a:tc>
              </a:tr>
              <a:tr h="705810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Le système d’arrosage était trop compliqué : il fallait passer un tuyau dans chaque brique de lait .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On a troué les briques de lait du dessus et on les a </a:t>
                      </a:r>
                      <a:r>
                        <a:rPr lang="fr-FR" sz="1800" dirty="0" smtClean="0"/>
                        <a:t>utilisées </a:t>
                      </a:r>
                      <a:r>
                        <a:rPr lang="fr-FR" sz="1800" dirty="0" smtClean="0"/>
                        <a:t>comme réservoirs</a:t>
                      </a:r>
                      <a:r>
                        <a:rPr lang="fr-FR" sz="1800" baseline="0" dirty="0" smtClean="0"/>
                        <a:t> d’eau. Et on a troué les autres briques pour que l’eau passe d’une plante à l’autre (sauf celles du dessous).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FF33"/>
                    </a:solidFill>
                  </a:tcPr>
                </a:tc>
              </a:tr>
            </a:tbl>
          </a:graphicData>
        </a:graphic>
      </p:graphicFrame>
      <p:pic>
        <p:nvPicPr>
          <p:cNvPr id="5" name="Image 4" descr="P_20170504_1527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6" y="214290"/>
            <a:ext cx="2399332" cy="1420035"/>
          </a:xfrm>
          <a:prstGeom prst="rect">
            <a:avLst/>
          </a:prstGeom>
        </p:spPr>
      </p:pic>
      <p:sp>
        <p:nvSpPr>
          <p:cNvPr id="6" name="Flèche droite 5"/>
          <p:cNvSpPr/>
          <p:nvPr/>
        </p:nvSpPr>
        <p:spPr>
          <a:xfrm>
            <a:off x="4214810" y="3286124"/>
            <a:ext cx="357190" cy="21431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_20170504_1526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571480"/>
            <a:ext cx="8218217" cy="5957528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5072066" y="714356"/>
            <a:ext cx="2614602" cy="1225536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2400" dirty="0" smtClean="0"/>
              <a:t>Equipe n°5 – Julien, </a:t>
            </a:r>
            <a:r>
              <a:rPr lang="fr-FR" sz="2400" u="sng" dirty="0" err="1" smtClean="0"/>
              <a:t>Marouane</a:t>
            </a:r>
            <a:r>
              <a:rPr lang="fr-FR" sz="2400" dirty="0" smtClean="0"/>
              <a:t>, </a:t>
            </a:r>
            <a:r>
              <a:rPr lang="fr-FR" sz="2400" u="sng" dirty="0" smtClean="0"/>
              <a:t>Teddy</a:t>
            </a:r>
            <a:endParaRPr lang="fr-FR" sz="2400" u="sng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14602" cy="122553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2400" dirty="0" smtClean="0"/>
              <a:t>Equipe n°5 – Julien, </a:t>
            </a:r>
            <a:r>
              <a:rPr lang="fr-FR" sz="2400" u="sng" dirty="0" err="1" smtClean="0"/>
              <a:t>Marouane</a:t>
            </a:r>
            <a:r>
              <a:rPr lang="fr-FR" sz="2400" dirty="0" smtClean="0"/>
              <a:t>, </a:t>
            </a:r>
            <a:r>
              <a:rPr lang="fr-FR" sz="2400" u="sng" dirty="0" smtClean="0"/>
              <a:t>Teddy</a:t>
            </a:r>
            <a:endParaRPr lang="fr-FR" sz="2400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2600" b="1" u="sng" dirty="0" smtClean="0"/>
              <a:t>Projet de départ </a:t>
            </a:r>
            <a:r>
              <a:rPr lang="fr-FR" sz="2600" dirty="0" smtClean="0"/>
              <a:t>: abandonné</a:t>
            </a:r>
          </a:p>
          <a:p>
            <a:pPr marL="0" indent="0">
              <a:buNone/>
            </a:pPr>
            <a:r>
              <a:rPr lang="fr-FR" sz="2600" b="1" u="sng" dirty="0" smtClean="0"/>
              <a:t>Matériel</a:t>
            </a:r>
            <a:r>
              <a:rPr lang="fr-FR" sz="2600" dirty="0" smtClean="0"/>
              <a:t> : planches de bois, équerres métalliques, briques de lait, bouteille, gros scotch, tuyau</a:t>
            </a:r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sz="2400" b="1" u="sng" dirty="0" smtClean="0"/>
          </a:p>
          <a:p>
            <a:pPr marL="0" indent="0">
              <a:buNone/>
            </a:pPr>
            <a:endParaRPr lang="fr-FR" sz="2400" b="1" u="sng" dirty="0" smtClean="0"/>
          </a:p>
          <a:p>
            <a:pPr marL="0" indent="0">
              <a:buNone/>
            </a:pPr>
            <a:r>
              <a:rPr lang="fr-FR" sz="2600" b="1" u="sng" dirty="0" smtClean="0"/>
              <a:t>Observations</a:t>
            </a:r>
          </a:p>
          <a:p>
            <a:pPr marL="0" indent="0">
              <a:buNone/>
            </a:pPr>
            <a:r>
              <a:rPr lang="fr-FR" sz="2600" dirty="0" smtClean="0"/>
              <a:t>Après 15 jours de vacances, une des trois plantes a commencé à faner. </a:t>
            </a:r>
            <a:r>
              <a:rPr lang="fr-FR" sz="2600" b="1" dirty="0" smtClean="0"/>
              <a:t>Car </a:t>
            </a:r>
            <a:r>
              <a:rPr lang="fr-FR" sz="2600" dirty="0" smtClean="0"/>
              <a:t>les trous du tuyau sont trop petits.</a:t>
            </a:r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sz="2800" dirty="0" smtClean="0"/>
          </a:p>
          <a:p>
            <a:pPr marL="0" indent="0">
              <a:buNone/>
            </a:pPr>
            <a:endParaRPr lang="fr-FR" sz="2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571472" y="2857496"/>
          <a:ext cx="8001056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28"/>
                <a:gridCol w="4000528"/>
              </a:tblGrid>
              <a:tr h="289488">
                <a:tc>
                  <a:txBody>
                    <a:bodyPr/>
                    <a:lstStyle/>
                    <a:p>
                      <a:r>
                        <a:rPr lang="fr-FR" u="sng" dirty="0" smtClean="0">
                          <a:solidFill>
                            <a:schemeClr val="tx1"/>
                          </a:solidFill>
                        </a:rPr>
                        <a:t>Difficultés rencontrées</a:t>
                      </a:r>
                      <a:endParaRPr lang="fr-FR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u="sng" dirty="0" smtClean="0">
                          <a:solidFill>
                            <a:schemeClr val="tx1"/>
                          </a:solidFill>
                        </a:rPr>
                        <a:t>Solutions trouvées</a:t>
                      </a:r>
                      <a:endParaRPr lang="fr-FR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33"/>
                    </a:solidFill>
                  </a:tcPr>
                </a:tc>
              </a:tr>
              <a:tr h="420058">
                <a:tc>
                  <a:txBody>
                    <a:bodyPr/>
                    <a:lstStyle/>
                    <a:p>
                      <a:r>
                        <a:rPr lang="fr-FR" dirty="0" smtClean="0"/>
                        <a:t>On a eu des difficultés à trouver des idées pour le système d’arrosage.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FF33"/>
                    </a:solidFill>
                  </a:tcPr>
                </a:tc>
              </a:tr>
              <a:tr h="565796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L’eau</a:t>
                      </a:r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 tombait à côté.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On a accroché</a:t>
                      </a:r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 le tuyau sur la planche en bois.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FF33"/>
                    </a:solidFill>
                  </a:tcPr>
                </a:tc>
              </a:tr>
              <a:tr h="626129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L’eau</a:t>
                      </a:r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 coulait trop ou pas assez.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On a mis du scotch</a:t>
                      </a:r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 au bout du tuyau et on a fait un petit trou.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FF33"/>
                    </a:solidFill>
                  </a:tcPr>
                </a:tc>
              </a:tr>
            </a:tbl>
          </a:graphicData>
        </a:graphic>
      </p:graphicFrame>
      <p:sp>
        <p:nvSpPr>
          <p:cNvPr id="6" name="Flèche droite 5"/>
          <p:cNvSpPr/>
          <p:nvPr/>
        </p:nvSpPr>
        <p:spPr>
          <a:xfrm>
            <a:off x="4286248" y="4000504"/>
            <a:ext cx="357190" cy="21431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droite 6"/>
          <p:cNvSpPr/>
          <p:nvPr/>
        </p:nvSpPr>
        <p:spPr>
          <a:xfrm>
            <a:off x="4357686" y="4572008"/>
            <a:ext cx="357190" cy="21431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P_20170504_1525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571480"/>
            <a:ext cx="8012409" cy="4554551"/>
          </a:xfrm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643438" y="5214950"/>
            <a:ext cx="3757610" cy="127478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2500" dirty="0" smtClean="0"/>
              <a:t>Equipe n°6 – </a:t>
            </a:r>
            <a:r>
              <a:rPr lang="fr-FR" sz="2500" u="sng" dirty="0" smtClean="0"/>
              <a:t>Amélie</a:t>
            </a:r>
            <a:r>
              <a:rPr lang="fr-FR" sz="2500" dirty="0" smtClean="0"/>
              <a:t>, Charlotte, Constance, </a:t>
            </a:r>
            <a:r>
              <a:rPr lang="fr-FR" sz="2500" u="sng" dirty="0" smtClean="0"/>
              <a:t>Lana</a:t>
            </a:r>
            <a:endParaRPr lang="fr-FR" sz="2500" u="sng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3757610" cy="127478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2500" dirty="0" smtClean="0"/>
              <a:t>Equipe n°6 – </a:t>
            </a:r>
            <a:r>
              <a:rPr lang="fr-FR" sz="2500" u="sng" dirty="0" smtClean="0"/>
              <a:t>Amélie</a:t>
            </a:r>
            <a:r>
              <a:rPr lang="fr-FR" sz="2500" dirty="0" smtClean="0"/>
              <a:t>, Charlotte, Constance, </a:t>
            </a:r>
            <a:r>
              <a:rPr lang="fr-FR" sz="2500" u="sng" dirty="0" smtClean="0"/>
              <a:t>Lana</a:t>
            </a:r>
            <a:endParaRPr lang="fr-FR" sz="2500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14353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r-FR" sz="2400" b="1" u="sng" dirty="0" smtClean="0"/>
              <a:t>Projet de départ </a:t>
            </a:r>
            <a:r>
              <a:rPr lang="fr-FR" sz="2400" dirty="0" smtClean="0"/>
              <a:t>: poursuivi</a:t>
            </a:r>
          </a:p>
          <a:p>
            <a:pPr marL="1343025" indent="-1343025">
              <a:spcBef>
                <a:spcPts val="0"/>
              </a:spcBef>
              <a:buNone/>
            </a:pPr>
            <a:r>
              <a:rPr lang="fr-FR" sz="2400" b="1" u="sng" dirty="0" smtClean="0"/>
              <a:t>Matériel </a:t>
            </a:r>
            <a:r>
              <a:rPr lang="fr-FR" sz="2400" dirty="0" smtClean="0"/>
              <a:t>: planches de bois, clous, bouteilles en plastique, plaque de polystyrène.</a:t>
            </a:r>
          </a:p>
          <a:p>
            <a:pPr>
              <a:spcBef>
                <a:spcPts val="0"/>
              </a:spcBef>
              <a:buNone/>
            </a:pPr>
            <a:endParaRPr lang="fr-FR" sz="2400" dirty="0" smtClean="0"/>
          </a:p>
          <a:p>
            <a:pPr>
              <a:spcBef>
                <a:spcPts val="0"/>
              </a:spcBef>
              <a:buNone/>
            </a:pPr>
            <a:endParaRPr lang="fr-FR" sz="2400" dirty="0" smtClean="0"/>
          </a:p>
          <a:p>
            <a:pPr>
              <a:spcBef>
                <a:spcPts val="0"/>
              </a:spcBef>
              <a:buNone/>
            </a:pPr>
            <a:endParaRPr lang="fr-FR" sz="2400" dirty="0" smtClean="0"/>
          </a:p>
          <a:p>
            <a:pPr>
              <a:spcBef>
                <a:spcPts val="0"/>
              </a:spcBef>
              <a:buNone/>
            </a:pPr>
            <a:endParaRPr lang="fr-FR" sz="2400" dirty="0" smtClean="0"/>
          </a:p>
          <a:p>
            <a:pPr>
              <a:spcBef>
                <a:spcPts val="0"/>
              </a:spcBef>
              <a:buNone/>
            </a:pPr>
            <a:endParaRPr lang="fr-FR" sz="2400" dirty="0" smtClean="0"/>
          </a:p>
          <a:p>
            <a:pPr>
              <a:spcBef>
                <a:spcPts val="0"/>
              </a:spcBef>
              <a:buNone/>
            </a:pPr>
            <a:endParaRPr lang="fr-FR" sz="2400" b="1" u="sng" dirty="0" smtClean="0"/>
          </a:p>
          <a:p>
            <a:pPr>
              <a:spcBef>
                <a:spcPts val="0"/>
              </a:spcBef>
              <a:buNone/>
            </a:pPr>
            <a:r>
              <a:rPr lang="fr-FR" sz="2400" b="1" u="sng" dirty="0" smtClean="0"/>
              <a:t>Observations</a:t>
            </a:r>
          </a:p>
          <a:p>
            <a:pPr>
              <a:spcBef>
                <a:spcPts val="0"/>
              </a:spcBef>
              <a:buNone/>
            </a:pPr>
            <a:r>
              <a:rPr lang="fr-FR" sz="2400" dirty="0" smtClean="0"/>
              <a:t>Après 15 jours de vacances, la terre était sèche, la moitié des</a:t>
            </a:r>
          </a:p>
          <a:p>
            <a:pPr>
              <a:spcBef>
                <a:spcPts val="0"/>
              </a:spcBef>
              <a:buNone/>
            </a:pPr>
            <a:r>
              <a:rPr lang="fr-FR" sz="2400" dirty="0" smtClean="0"/>
              <a:t>plantes </a:t>
            </a:r>
            <a:r>
              <a:rPr lang="fr-FR" sz="2400" dirty="0" smtClean="0"/>
              <a:t>étaient </a:t>
            </a:r>
            <a:r>
              <a:rPr lang="fr-FR" sz="2400" dirty="0" smtClean="0"/>
              <a:t>mortes.</a:t>
            </a:r>
          </a:p>
          <a:p>
            <a:pPr>
              <a:spcBef>
                <a:spcPts val="0"/>
              </a:spcBef>
              <a:buNone/>
            </a:pPr>
            <a:r>
              <a:rPr lang="fr-FR" sz="2400" dirty="0" smtClean="0"/>
              <a:t>Car notre système d’arrosage ne fonctionnait pas très bien : l’eau</a:t>
            </a:r>
          </a:p>
          <a:p>
            <a:pPr>
              <a:spcBef>
                <a:spcPts val="0"/>
              </a:spcBef>
              <a:buNone/>
            </a:pPr>
            <a:r>
              <a:rPr lang="fr-FR" sz="2400" dirty="0" smtClean="0"/>
              <a:t>tombait à côté ou ne coulait pas.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571472" y="2643182"/>
          <a:ext cx="8001056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28"/>
                <a:gridCol w="4000528"/>
              </a:tblGrid>
              <a:tr h="289488">
                <a:tc>
                  <a:txBody>
                    <a:bodyPr/>
                    <a:lstStyle/>
                    <a:p>
                      <a:r>
                        <a:rPr lang="fr-FR" u="sng" dirty="0" smtClean="0">
                          <a:solidFill>
                            <a:schemeClr val="tx1"/>
                          </a:solidFill>
                        </a:rPr>
                        <a:t>Difficultés rencontrées</a:t>
                      </a:r>
                      <a:endParaRPr lang="fr-FR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u="sng" dirty="0" smtClean="0">
                          <a:solidFill>
                            <a:schemeClr val="tx1"/>
                          </a:solidFill>
                        </a:rPr>
                        <a:t>Solutions trouvées</a:t>
                      </a:r>
                      <a:endParaRPr lang="fr-FR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33"/>
                    </a:solidFill>
                  </a:tcPr>
                </a:tc>
              </a:tr>
              <a:tr h="420058">
                <a:tc>
                  <a:txBody>
                    <a:bodyPr/>
                    <a:lstStyle/>
                    <a:p>
                      <a:r>
                        <a:rPr lang="fr-FR" sz="1800" smtClean="0"/>
                        <a:t>Le système d’arrosage fuyait au niveau du réservoir</a:t>
                      </a:r>
                      <a:r>
                        <a:rPr lang="fr-FR" smtClean="0"/>
                        <a:t>.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On a agrafé du plastique</a:t>
                      </a:r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 et du polystyrène en dessous.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FF33"/>
                    </a:solidFill>
                  </a:tcPr>
                </a:tc>
              </a:tr>
              <a:tr h="565796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Les plantes tombaient</a:t>
                      </a:r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 car les pots étaient couchés à l’horizontale.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On a</a:t>
                      </a:r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 redressé les pots à la verticale.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FF33"/>
                    </a:solidFill>
                  </a:tcPr>
                </a:tc>
              </a:tr>
              <a:tr h="626129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Certaines</a:t>
                      </a:r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 plantes ont pourri.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On</a:t>
                      </a:r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 a troué le dessous des pots pour que l’eau s’évacue.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FF33"/>
                    </a:solidFill>
                  </a:tcPr>
                </a:tc>
              </a:tr>
            </a:tbl>
          </a:graphicData>
        </a:graphic>
      </p:graphicFrame>
      <p:sp>
        <p:nvSpPr>
          <p:cNvPr id="5" name="Flèche droite 4"/>
          <p:cNvSpPr/>
          <p:nvPr/>
        </p:nvSpPr>
        <p:spPr>
          <a:xfrm>
            <a:off x="4286248" y="3143248"/>
            <a:ext cx="357190" cy="21431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droite 5"/>
          <p:cNvSpPr/>
          <p:nvPr/>
        </p:nvSpPr>
        <p:spPr>
          <a:xfrm>
            <a:off x="4286248" y="3786190"/>
            <a:ext cx="357190" cy="21431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droite 6"/>
          <p:cNvSpPr/>
          <p:nvPr/>
        </p:nvSpPr>
        <p:spPr>
          <a:xfrm>
            <a:off x="4286248" y="4429132"/>
            <a:ext cx="357190" cy="21431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P_20170504_1525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214290"/>
            <a:ext cx="2714612" cy="154308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P_20170504_15233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500174"/>
            <a:ext cx="8602971" cy="4840303"/>
          </a:xfrm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928926" y="285728"/>
            <a:ext cx="2757478" cy="1143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2500" dirty="0" smtClean="0"/>
              <a:t>Equipe n°7 – </a:t>
            </a:r>
            <a:r>
              <a:rPr lang="fr-FR" sz="2500" u="sng" dirty="0" smtClean="0"/>
              <a:t>Angel</a:t>
            </a:r>
            <a:r>
              <a:rPr lang="fr-FR" sz="2500" dirty="0" smtClean="0"/>
              <a:t>, Léo, </a:t>
            </a:r>
            <a:r>
              <a:rPr lang="fr-FR" sz="2500" u="sng" dirty="0" smtClean="0"/>
              <a:t>Théo</a:t>
            </a:r>
            <a:endParaRPr lang="fr-FR" sz="2500" u="sng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757478" cy="1143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2500" dirty="0" smtClean="0"/>
              <a:t>Equipe n°7 – </a:t>
            </a:r>
            <a:r>
              <a:rPr lang="fr-FR" sz="2500" u="sng" dirty="0" smtClean="0"/>
              <a:t>Angel</a:t>
            </a:r>
            <a:r>
              <a:rPr lang="fr-FR" sz="2500" dirty="0" smtClean="0"/>
              <a:t>, Léo, </a:t>
            </a:r>
            <a:r>
              <a:rPr lang="fr-FR" sz="2500" u="sng" dirty="0" smtClean="0"/>
              <a:t>Théo</a:t>
            </a:r>
            <a:endParaRPr lang="fr-FR" sz="2500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fr-FR" sz="3400" b="1" u="sng" dirty="0" smtClean="0"/>
              <a:t>Projet de départ </a:t>
            </a:r>
            <a:r>
              <a:rPr lang="fr-FR" sz="3400" dirty="0" smtClean="0"/>
              <a:t>: abandonné</a:t>
            </a:r>
          </a:p>
          <a:p>
            <a:pPr marL="1168400" indent="-1168400">
              <a:buNone/>
            </a:pPr>
            <a:r>
              <a:rPr lang="fr-FR" sz="3400" b="1" u="sng" dirty="0" smtClean="0"/>
              <a:t>Matériel </a:t>
            </a:r>
            <a:r>
              <a:rPr lang="fr-FR" sz="3400" dirty="0" smtClean="0"/>
              <a:t>: cagette, tube en carton, briques de lait, tuyaux, bouteilles en plastique, grillage, fil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sz="3400" b="1" u="sng" dirty="0" smtClean="0"/>
              <a:t>Observations</a:t>
            </a:r>
          </a:p>
          <a:p>
            <a:pPr>
              <a:buNone/>
            </a:pPr>
            <a:r>
              <a:rPr lang="fr-FR" sz="3400" dirty="0" smtClean="0"/>
              <a:t>Après 15 jours de vacances, la moitié des plantes étaient mortes.</a:t>
            </a:r>
          </a:p>
          <a:p>
            <a:pPr>
              <a:buNone/>
            </a:pPr>
            <a:r>
              <a:rPr lang="fr-FR" sz="3400" b="1" dirty="0" smtClean="0"/>
              <a:t>Car</a:t>
            </a:r>
            <a:r>
              <a:rPr lang="fr-FR" sz="3400" dirty="0" smtClean="0"/>
              <a:t> elles ont manqué d’eau.</a:t>
            </a:r>
            <a:endParaRPr lang="fr-FR" sz="34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642910" y="2714620"/>
          <a:ext cx="8001056" cy="2486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28"/>
                <a:gridCol w="4000528"/>
              </a:tblGrid>
              <a:tr h="289488">
                <a:tc>
                  <a:txBody>
                    <a:bodyPr/>
                    <a:lstStyle/>
                    <a:p>
                      <a:r>
                        <a:rPr lang="fr-FR" u="sng" dirty="0" smtClean="0">
                          <a:solidFill>
                            <a:schemeClr val="tx1"/>
                          </a:solidFill>
                        </a:rPr>
                        <a:t>Difficultés rencontrées</a:t>
                      </a:r>
                      <a:endParaRPr lang="fr-FR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u="sng" dirty="0" smtClean="0">
                          <a:solidFill>
                            <a:schemeClr val="tx1"/>
                          </a:solidFill>
                        </a:rPr>
                        <a:t>Solutions trouvées</a:t>
                      </a:r>
                      <a:endParaRPr lang="fr-FR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33"/>
                    </a:solidFill>
                  </a:tcPr>
                </a:tc>
              </a:tr>
              <a:tr h="420058">
                <a:tc>
                  <a:txBody>
                    <a:bodyPr/>
                    <a:lstStyle/>
                    <a:p>
                      <a:r>
                        <a:rPr lang="fr-FR" dirty="0" smtClean="0"/>
                        <a:t>On a refait plusieurs fois le système d’arrosage : on avait</a:t>
                      </a:r>
                      <a:r>
                        <a:rPr lang="fr-FR" baseline="0" dirty="0" smtClean="0"/>
                        <a:t> mis tr</a:t>
                      </a:r>
                      <a:r>
                        <a:rPr lang="fr-FR" dirty="0" smtClean="0"/>
                        <a:t>op de scotch pour</a:t>
                      </a:r>
                      <a:r>
                        <a:rPr lang="fr-FR" baseline="0" dirty="0" smtClean="0"/>
                        <a:t> tout </a:t>
                      </a:r>
                      <a:r>
                        <a:rPr lang="fr-FR" dirty="0" smtClean="0"/>
                        <a:t>faire tenir.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On a percé un bouchon</a:t>
                      </a:r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 de bouteille et on a passé le tuyau dedans.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FF33"/>
                    </a:solidFill>
                  </a:tcPr>
                </a:tc>
              </a:tr>
              <a:tr h="565796">
                <a:tc>
                  <a:txBody>
                    <a:bodyPr/>
                    <a:lstStyle/>
                    <a:p>
                      <a:r>
                        <a:rPr lang="fr-FR" dirty="0" smtClean="0"/>
                        <a:t>Une plante s’est noyée .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On l’a fait sécher.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FF33"/>
                    </a:solidFill>
                  </a:tcPr>
                </a:tc>
              </a:tr>
              <a:tr h="626129">
                <a:tc>
                  <a:txBody>
                    <a:bodyPr/>
                    <a:lstStyle/>
                    <a:p>
                      <a:r>
                        <a:rPr lang="fr-FR" dirty="0" smtClean="0"/>
                        <a:t>Le système fuyait en dessous du bouchon de la bouteille 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FF33"/>
                    </a:solidFill>
                  </a:tcPr>
                </a:tc>
              </a:tr>
            </a:tbl>
          </a:graphicData>
        </a:graphic>
      </p:graphicFrame>
      <p:sp>
        <p:nvSpPr>
          <p:cNvPr id="5" name="Flèche droite 4"/>
          <p:cNvSpPr/>
          <p:nvPr/>
        </p:nvSpPr>
        <p:spPr>
          <a:xfrm>
            <a:off x="4357686" y="3214686"/>
            <a:ext cx="357190" cy="21431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droite 5"/>
          <p:cNvSpPr/>
          <p:nvPr/>
        </p:nvSpPr>
        <p:spPr>
          <a:xfrm>
            <a:off x="4357686" y="4071942"/>
            <a:ext cx="357190" cy="21431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  <a:solidFill>
            <a:srgbClr val="FFC000"/>
          </a:solidFill>
        </p:spPr>
        <p:txBody>
          <a:bodyPr/>
          <a:lstStyle/>
          <a:p>
            <a:r>
              <a:rPr lang="fr-FR" b="1" dirty="0" smtClean="0"/>
              <a:t>Ce que nous avons appris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fr-FR" b="1" dirty="0" smtClean="0"/>
              <a:t>La terre ne tient pas verticalement.</a:t>
            </a:r>
          </a:p>
          <a:p>
            <a:pPr marL="990600">
              <a:spcAft>
                <a:spcPts val="1200"/>
              </a:spcAft>
              <a:buFont typeface="Symbol"/>
              <a:buChar char="Þ"/>
            </a:pPr>
            <a:r>
              <a:rPr lang="fr-FR" dirty="0" smtClean="0"/>
              <a:t>Il faut la tenir avec une toile (jute ou géotextile</a:t>
            </a:r>
            <a:r>
              <a:rPr lang="fr-FR" dirty="0" smtClean="0"/>
              <a:t>).</a:t>
            </a:r>
            <a:endParaRPr lang="fr-FR" dirty="0" smtClean="0"/>
          </a:p>
          <a:p>
            <a:pPr>
              <a:buNone/>
            </a:pPr>
            <a:r>
              <a:rPr lang="fr-FR" b="1" dirty="0" smtClean="0"/>
              <a:t>L’eau ne monte pas.</a:t>
            </a:r>
          </a:p>
          <a:p>
            <a:pPr marL="993775" indent="-268288">
              <a:buFont typeface="Symbol"/>
              <a:buChar char="Þ"/>
            </a:pPr>
            <a:r>
              <a:rPr lang="fr-FR" dirty="0" smtClean="0"/>
              <a:t>Pour arroser la plante </a:t>
            </a:r>
            <a:r>
              <a:rPr lang="fr-FR" dirty="0" smtClean="0"/>
              <a:t> de manière « autonome », il </a:t>
            </a:r>
            <a:r>
              <a:rPr lang="fr-FR" dirty="0" smtClean="0"/>
              <a:t>faut mettre </a:t>
            </a:r>
            <a:r>
              <a:rPr lang="fr-FR" b="1" u="sng" dirty="0" smtClean="0"/>
              <a:t>le réservoir au-dessus des plantes</a:t>
            </a:r>
            <a:r>
              <a:rPr lang="fr-FR" dirty="0" smtClean="0"/>
              <a:t>.</a:t>
            </a:r>
          </a:p>
          <a:p>
            <a:pPr marL="993775" indent="-268288">
              <a:spcAft>
                <a:spcPts val="1200"/>
              </a:spcAft>
              <a:buFont typeface="Symbol"/>
              <a:buChar char="Þ"/>
            </a:pPr>
            <a:r>
              <a:rPr lang="fr-FR" dirty="0" smtClean="0"/>
              <a:t>Pour que l’eau ne sorte pas au bout du tuyau, soit il faut </a:t>
            </a:r>
            <a:r>
              <a:rPr lang="fr-FR" b="1" u="sng" dirty="0" smtClean="0"/>
              <a:t>le boucher </a:t>
            </a:r>
            <a:r>
              <a:rPr lang="fr-FR" dirty="0" smtClean="0"/>
              <a:t>soit il faut mettre </a:t>
            </a:r>
            <a:r>
              <a:rPr lang="fr-FR" b="1" u="sng" dirty="0" smtClean="0"/>
              <a:t>le bout du tuyau au-dessus du réservoir.</a:t>
            </a:r>
          </a:p>
          <a:p>
            <a:pPr>
              <a:buNone/>
            </a:pPr>
            <a:r>
              <a:rPr lang="fr-FR" b="1" dirty="0" smtClean="0"/>
              <a:t>Pour éviter que la plante se noie ou </a:t>
            </a:r>
            <a:r>
              <a:rPr lang="fr-FR" b="1" dirty="0" smtClean="0"/>
              <a:t>pourrisse, il faut :</a:t>
            </a:r>
            <a:endParaRPr lang="fr-FR" b="1" dirty="0" smtClean="0"/>
          </a:p>
          <a:p>
            <a:pPr marL="993775" indent="-268288">
              <a:buFont typeface="Symbol"/>
              <a:buChar char="Þ"/>
            </a:pPr>
            <a:r>
              <a:rPr lang="fr-FR" dirty="0" smtClean="0"/>
              <a:t>créer </a:t>
            </a:r>
            <a:r>
              <a:rPr lang="fr-FR" dirty="0" smtClean="0"/>
              <a:t>un </a:t>
            </a:r>
            <a:r>
              <a:rPr lang="fr-FR" b="1" u="sng" dirty="0" smtClean="0"/>
              <a:t>goutte à goutte </a:t>
            </a:r>
            <a:r>
              <a:rPr lang="fr-FR" dirty="0" smtClean="0"/>
              <a:t>pour que l’eau ne coule pas trop vite.</a:t>
            </a:r>
            <a:endParaRPr lang="fr-FR" dirty="0" smtClean="0"/>
          </a:p>
          <a:p>
            <a:pPr marL="993775" indent="-268288">
              <a:buFont typeface="Symbol"/>
              <a:buChar char="Þ"/>
            </a:pPr>
            <a:r>
              <a:rPr lang="fr-FR" dirty="0" smtClean="0"/>
              <a:t>f</a:t>
            </a:r>
            <a:r>
              <a:rPr lang="fr-FR" dirty="0" smtClean="0"/>
              <a:t>aire </a:t>
            </a:r>
            <a:r>
              <a:rPr lang="fr-FR" b="1" u="sng" dirty="0" smtClean="0"/>
              <a:t>des trous sous le pot </a:t>
            </a:r>
            <a:r>
              <a:rPr lang="fr-FR" dirty="0" smtClean="0"/>
              <a:t>de la plante pour que l’eau en trop s’évacue.</a:t>
            </a:r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EBF933"/>
          </a:solidFill>
        </p:spPr>
        <p:txBody>
          <a:bodyPr/>
          <a:lstStyle/>
          <a:p>
            <a:r>
              <a:rPr lang="fr-FR" dirty="0" smtClean="0"/>
              <a:t>Déroulement de notre projet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Autofit/>
          </a:bodyPr>
          <a:lstStyle/>
          <a:p>
            <a:pPr marL="441325" indent="-441325">
              <a:spcBef>
                <a:spcPts val="0"/>
              </a:spcBef>
              <a:buFont typeface="Calibri" pitchFamily="34" charset="0"/>
              <a:buChar char="→"/>
            </a:pPr>
            <a:r>
              <a:rPr lang="fr-FR" sz="2600" dirty="0" smtClean="0"/>
              <a:t>Constitution de 7 équipes</a:t>
            </a:r>
          </a:p>
          <a:p>
            <a:pPr marL="441325" indent="-441325">
              <a:spcBef>
                <a:spcPts val="0"/>
              </a:spcBef>
              <a:buFont typeface="Calibri" pitchFamily="34" charset="0"/>
              <a:buChar char="→"/>
            </a:pPr>
            <a:r>
              <a:rPr lang="fr-FR" sz="2600" dirty="0" smtClean="0"/>
              <a:t>Conception d’un projet</a:t>
            </a:r>
          </a:p>
          <a:p>
            <a:pPr marL="441325" indent="-441325">
              <a:spcBef>
                <a:spcPts val="0"/>
              </a:spcBef>
              <a:buFont typeface="Calibri" pitchFamily="34" charset="0"/>
              <a:buChar char="→"/>
            </a:pPr>
            <a:r>
              <a:rPr lang="fr-FR" sz="2600" dirty="0" smtClean="0"/>
              <a:t>Liste du matériel nécessaire</a:t>
            </a:r>
          </a:p>
          <a:p>
            <a:pPr marL="441325" indent="-441325">
              <a:spcBef>
                <a:spcPts val="0"/>
              </a:spcBef>
              <a:buFont typeface="Calibri" pitchFamily="34" charset="0"/>
              <a:buChar char="→"/>
            </a:pPr>
            <a:r>
              <a:rPr lang="fr-FR" sz="2600" dirty="0" smtClean="0"/>
              <a:t>Réalisation</a:t>
            </a:r>
          </a:p>
          <a:p>
            <a:pPr marL="441325" indent="-441325">
              <a:spcBef>
                <a:spcPts val="0"/>
              </a:spcBef>
              <a:buFont typeface="Calibri" pitchFamily="34" charset="0"/>
              <a:buChar char="→"/>
            </a:pPr>
            <a:r>
              <a:rPr lang="fr-FR" sz="2600" dirty="0" smtClean="0"/>
              <a:t>Difficultés rencontrées</a:t>
            </a:r>
          </a:p>
          <a:p>
            <a:pPr marL="1260475" indent="-552450">
              <a:spcBef>
                <a:spcPts val="0"/>
              </a:spcBef>
              <a:buFont typeface="Calibri" pitchFamily="34" charset="0"/>
              <a:buChar char="→"/>
            </a:pPr>
            <a:r>
              <a:rPr lang="fr-FR" sz="2600" b="1" u="sng" dirty="0" smtClean="0"/>
              <a:t>Expérimentation </a:t>
            </a:r>
            <a:r>
              <a:rPr lang="fr-FR" sz="2600" b="1" u="sng" dirty="0" smtClean="0"/>
              <a:t>collective</a:t>
            </a:r>
          </a:p>
          <a:p>
            <a:pPr marL="1260475" indent="-552450">
              <a:spcBef>
                <a:spcPts val="0"/>
              </a:spcBef>
              <a:buNone/>
            </a:pPr>
            <a:r>
              <a:rPr lang="fr-FR" sz="2600" b="1" dirty="0" smtClean="0"/>
              <a:t>« Où placer le réser</a:t>
            </a:r>
            <a:r>
              <a:rPr lang="fr-FR" sz="2600" b="1" dirty="0" smtClean="0"/>
              <a:t>voir d’eau ? »</a:t>
            </a:r>
          </a:p>
          <a:p>
            <a:pPr marL="1260475" indent="-552450">
              <a:spcBef>
                <a:spcPts val="0"/>
              </a:spcBef>
              <a:buNone/>
            </a:pPr>
            <a:r>
              <a:rPr lang="fr-FR" sz="2600" b="1" dirty="0" smtClean="0"/>
              <a:t>« Comment arrêter l’eau de couler ? »</a:t>
            </a:r>
            <a:endParaRPr lang="fr-FR" sz="2600" b="1" dirty="0" smtClean="0"/>
          </a:p>
          <a:p>
            <a:pPr marL="441325" indent="-441325">
              <a:spcBef>
                <a:spcPts val="0"/>
              </a:spcBef>
              <a:buFont typeface="Calibri" pitchFamily="34" charset="0"/>
              <a:buChar char="→"/>
            </a:pPr>
            <a:r>
              <a:rPr lang="fr-FR" sz="2600" dirty="0" smtClean="0"/>
              <a:t>Modifications </a:t>
            </a:r>
            <a:r>
              <a:rPr lang="fr-FR" sz="2600" dirty="0" smtClean="0"/>
              <a:t>de la réalisation</a:t>
            </a:r>
          </a:p>
          <a:p>
            <a:pPr marL="441325" indent="-441325">
              <a:spcBef>
                <a:spcPts val="0"/>
              </a:spcBef>
              <a:buFont typeface="Calibri" pitchFamily="34" charset="0"/>
              <a:buChar char="→"/>
            </a:pPr>
            <a:r>
              <a:rPr lang="fr-FR" sz="2600" dirty="0" smtClean="0"/>
              <a:t>Observations</a:t>
            </a:r>
          </a:p>
          <a:p>
            <a:pPr marL="441325" indent="-441325">
              <a:spcBef>
                <a:spcPts val="0"/>
              </a:spcBef>
              <a:buFont typeface="Calibri" pitchFamily="34" charset="0"/>
              <a:buChar char="→"/>
            </a:pPr>
            <a:r>
              <a:rPr lang="fr-FR" sz="2600" dirty="0" smtClean="0"/>
              <a:t>Conclusion</a:t>
            </a:r>
          </a:p>
          <a:p>
            <a:pPr marL="441325" indent="-441325">
              <a:spcBef>
                <a:spcPts val="0"/>
              </a:spcBef>
              <a:buFont typeface="Calibri" pitchFamily="34" charset="0"/>
              <a:buChar char="→"/>
            </a:pPr>
            <a:r>
              <a:rPr lang="fr-FR" sz="2600" dirty="0" smtClean="0"/>
              <a:t>Réalisation de la présentation </a:t>
            </a:r>
            <a:r>
              <a:rPr lang="fr-FR" sz="2600" dirty="0" smtClean="0"/>
              <a:t>d’aujourd’hui</a:t>
            </a:r>
            <a:endParaRPr lang="fr-FR" sz="2600" dirty="0" smtClean="0"/>
          </a:p>
        </p:txBody>
      </p:sp>
      <p:pic>
        <p:nvPicPr>
          <p:cNvPr id="5" name="Image 4" descr="P_20170303_1458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74" y="1643050"/>
            <a:ext cx="2466454" cy="434813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P_20170504_15253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428604"/>
            <a:ext cx="6929486" cy="6196605"/>
          </a:xfr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1428728" y="857232"/>
            <a:ext cx="2890010" cy="10966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Equipe n° 1 – </a:t>
            </a:r>
            <a:r>
              <a:rPr kumimoji="0" lang="fr-FR" sz="25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Carla</a:t>
            </a:r>
            <a:r>
              <a:rPr kumimoji="0" lang="fr-FR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Eliott, </a:t>
            </a:r>
            <a:r>
              <a:rPr kumimoji="0" lang="fr-FR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Evan</a:t>
            </a:r>
            <a:r>
              <a:rPr kumimoji="0" lang="fr-FR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fr-FR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Titouan</a:t>
            </a:r>
            <a:endParaRPr kumimoji="0" lang="fr-FR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2890010" cy="109665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fr-FR" sz="2500" dirty="0" smtClean="0"/>
              <a:t>Equipe n° 1 – </a:t>
            </a:r>
            <a:r>
              <a:rPr lang="fr-FR" sz="2500" u="sng" dirty="0" smtClean="0"/>
              <a:t>Carla</a:t>
            </a:r>
            <a:r>
              <a:rPr lang="fr-FR" sz="2500" dirty="0" smtClean="0"/>
              <a:t>, Eliott, </a:t>
            </a:r>
            <a:r>
              <a:rPr lang="fr-FR" sz="2500" dirty="0" err="1" smtClean="0"/>
              <a:t>Evan</a:t>
            </a:r>
            <a:r>
              <a:rPr lang="fr-FR" sz="2500" dirty="0" smtClean="0"/>
              <a:t>, </a:t>
            </a:r>
            <a:r>
              <a:rPr lang="fr-FR" sz="2500" dirty="0" err="1" smtClean="0"/>
              <a:t>Titouan</a:t>
            </a:r>
            <a:endParaRPr lang="fr-FR" sz="25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1571612"/>
            <a:ext cx="829126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000" b="1" u="sng" dirty="0" smtClean="0"/>
              <a:t>Projet de départ </a:t>
            </a:r>
            <a:r>
              <a:rPr lang="fr-FR" sz="2000" dirty="0" smtClean="0"/>
              <a:t>: abandonné</a:t>
            </a:r>
          </a:p>
          <a:p>
            <a:pPr marL="1076325" indent="-1076325">
              <a:buNone/>
            </a:pPr>
            <a:r>
              <a:rPr lang="fr-FR" sz="2000" b="1" u="sng" dirty="0" smtClean="0"/>
              <a:t>Matériel</a:t>
            </a:r>
            <a:r>
              <a:rPr lang="fr-FR" sz="2000" dirty="0" smtClean="0"/>
              <a:t> : grillage, toile géotextile, planche en bois,  tuyau, fil de fer,  bouteille, gros scotch,  terreau, </a:t>
            </a:r>
            <a:r>
              <a:rPr lang="fr-FR" sz="2000" dirty="0" err="1" smtClean="0"/>
              <a:t>spheigne</a:t>
            </a:r>
            <a:endParaRPr lang="fr-FR" sz="2000" dirty="0" smtClean="0"/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r>
              <a:rPr lang="fr-FR" sz="2000" b="1" u="sng" dirty="0" smtClean="0"/>
              <a:t>Observations</a:t>
            </a:r>
          </a:p>
          <a:p>
            <a:pPr marL="0" indent="0">
              <a:buNone/>
            </a:pPr>
            <a:r>
              <a:rPr lang="fr-FR" sz="2000" dirty="0" smtClean="0"/>
              <a:t>Après 15 jours de vacances, les plantes </a:t>
            </a:r>
            <a:r>
              <a:rPr lang="fr-FR" sz="2000" dirty="0" smtClean="0"/>
              <a:t>étaient </a:t>
            </a:r>
            <a:r>
              <a:rPr lang="fr-FR" sz="2000" dirty="0" smtClean="0"/>
              <a:t>mortes.</a:t>
            </a:r>
          </a:p>
          <a:p>
            <a:pPr marL="0" indent="0">
              <a:buNone/>
            </a:pPr>
            <a:r>
              <a:rPr lang="fr-FR" sz="2000" b="1" dirty="0" smtClean="0"/>
              <a:t>Car </a:t>
            </a:r>
            <a:r>
              <a:rPr lang="fr-FR" sz="2000" dirty="0" smtClean="0"/>
              <a:t>les trous du tuyau n’étaient pas assez gros pour laisser passer l’eau.</a:t>
            </a:r>
          </a:p>
          <a:p>
            <a:pPr marL="0" indent="0">
              <a:buNone/>
            </a:pPr>
            <a:endParaRPr lang="fr-FR" sz="20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500034" y="2786058"/>
          <a:ext cx="8001056" cy="1948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28"/>
                <a:gridCol w="4000528"/>
              </a:tblGrid>
              <a:tr h="347174">
                <a:tc>
                  <a:txBody>
                    <a:bodyPr/>
                    <a:lstStyle/>
                    <a:p>
                      <a:r>
                        <a:rPr lang="fr-FR" u="sng" dirty="0" smtClean="0">
                          <a:solidFill>
                            <a:schemeClr val="tx1"/>
                          </a:solidFill>
                        </a:rPr>
                        <a:t>Difficultés rencontrées</a:t>
                      </a:r>
                      <a:endParaRPr lang="fr-FR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u="sng" dirty="0" smtClean="0">
                          <a:solidFill>
                            <a:schemeClr val="tx1"/>
                          </a:solidFill>
                        </a:rPr>
                        <a:t>Solutions trouvées</a:t>
                      </a:r>
                      <a:endParaRPr lang="fr-FR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33"/>
                    </a:solidFill>
                  </a:tcPr>
                </a:tc>
              </a:tr>
              <a:tr h="912940"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Le système d’arrosage fuyait au niveau du goulot de </a:t>
                      </a:r>
                      <a:r>
                        <a:rPr lang="fr-FR" sz="1800" smtClean="0">
                          <a:solidFill>
                            <a:schemeClr val="tx1"/>
                          </a:solidFill>
                        </a:rPr>
                        <a:t>la bouteille.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smtClean="0">
                          <a:solidFill>
                            <a:schemeClr val="tx1"/>
                          </a:solidFill>
                        </a:rPr>
                        <a:t>On</a:t>
                      </a:r>
                      <a:r>
                        <a:rPr lang="fr-FR" sz="1800" baseline="0" smtClean="0">
                          <a:solidFill>
                            <a:schemeClr val="tx1"/>
                          </a:solidFill>
                        </a:rPr>
                        <a:t> a remplacé le </a:t>
                      </a:r>
                      <a:r>
                        <a:rPr lang="fr-FR" sz="1800" smtClean="0">
                          <a:solidFill>
                            <a:schemeClr val="tx1"/>
                          </a:solidFill>
                        </a:rPr>
                        <a:t>scotch </a:t>
                      </a:r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par le bouchon de la bouteille qu’on a troué pour passer </a:t>
                      </a:r>
                      <a:r>
                        <a:rPr lang="fr-FR" sz="1800" smtClean="0">
                          <a:solidFill>
                            <a:schemeClr val="tx1"/>
                          </a:solidFill>
                        </a:rPr>
                        <a:t>le tuyau.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FF33"/>
                    </a:solidFill>
                  </a:tcPr>
                </a:tc>
              </a:tr>
              <a:tr h="668712"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L’eau débordait du bout du tuyau .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On a mis le bout du tuyau plus haut que la bouteille.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FF33"/>
                    </a:solidFill>
                  </a:tcPr>
                </a:tc>
              </a:tr>
            </a:tbl>
          </a:graphicData>
        </a:graphic>
      </p:graphicFrame>
      <p:sp>
        <p:nvSpPr>
          <p:cNvPr id="5" name="Flèche droite 4"/>
          <p:cNvSpPr/>
          <p:nvPr/>
        </p:nvSpPr>
        <p:spPr>
          <a:xfrm>
            <a:off x="4286248" y="3357562"/>
            <a:ext cx="357190" cy="21431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droite 5"/>
          <p:cNvSpPr/>
          <p:nvPr/>
        </p:nvSpPr>
        <p:spPr>
          <a:xfrm>
            <a:off x="4286248" y="4214818"/>
            <a:ext cx="357190" cy="21431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P_20170504_1525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868" y="214290"/>
            <a:ext cx="1714512" cy="153318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P_20170504_1526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0430" y="357166"/>
            <a:ext cx="4929222" cy="6210080"/>
          </a:xfrm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3176332" cy="1096080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fr-FR" sz="2800" dirty="0" smtClean="0"/>
              <a:t>Equipe n°2 – </a:t>
            </a:r>
            <a:r>
              <a:rPr lang="fr-FR" sz="2800" u="sng" dirty="0" smtClean="0"/>
              <a:t>Augustin</a:t>
            </a:r>
            <a:r>
              <a:rPr lang="fr-FR" sz="2800" dirty="0" smtClean="0"/>
              <a:t>, Jameson, </a:t>
            </a:r>
            <a:r>
              <a:rPr lang="fr-FR" sz="2800" u="sng" dirty="0" smtClean="0"/>
              <a:t>Léo</a:t>
            </a:r>
            <a:r>
              <a:rPr lang="fr-FR" sz="2800" dirty="0" smtClean="0"/>
              <a:t>, Nathan</a:t>
            </a:r>
            <a:endParaRPr lang="fr-FR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3176332" cy="953204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fr-FR" sz="2800" dirty="0" smtClean="0"/>
              <a:t>Equipe n°2 – </a:t>
            </a:r>
            <a:r>
              <a:rPr lang="fr-FR" sz="2800" u="sng" dirty="0" smtClean="0"/>
              <a:t>Augustin</a:t>
            </a:r>
            <a:r>
              <a:rPr lang="fr-FR" sz="2800" dirty="0" smtClean="0"/>
              <a:t>, Jameson, </a:t>
            </a:r>
            <a:r>
              <a:rPr lang="fr-FR" sz="2800" u="sng" dirty="0" smtClean="0"/>
              <a:t>Léo</a:t>
            </a:r>
            <a:r>
              <a:rPr lang="fr-FR" sz="2800" dirty="0" smtClean="0"/>
              <a:t>, Nathan</a:t>
            </a:r>
            <a:endParaRPr lang="fr-FR" sz="2800" dirty="0"/>
          </a:p>
        </p:txBody>
      </p:sp>
      <p:sp>
        <p:nvSpPr>
          <p:cNvPr id="6" name="ZoneTexte 5"/>
          <p:cNvSpPr txBox="1"/>
          <p:nvPr/>
        </p:nvSpPr>
        <p:spPr>
          <a:xfrm>
            <a:off x="500034" y="1357298"/>
            <a:ext cx="835824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 smtClean="0"/>
              <a:t>Projet de départ </a:t>
            </a:r>
            <a:r>
              <a:rPr lang="fr-FR" sz="2000" dirty="0" smtClean="0"/>
              <a:t>: poursuivi</a:t>
            </a:r>
          </a:p>
          <a:p>
            <a:pPr marL="984250" indent="-984250"/>
            <a:r>
              <a:rPr lang="fr-FR" sz="2000" b="1" u="sng" dirty="0" smtClean="0"/>
              <a:t>Matériel</a:t>
            </a:r>
            <a:r>
              <a:rPr lang="fr-FR" sz="2000" b="1" dirty="0" smtClean="0"/>
              <a:t> </a:t>
            </a:r>
            <a:r>
              <a:rPr lang="fr-FR" sz="2000" dirty="0" smtClean="0"/>
              <a:t>: caisse en </a:t>
            </a:r>
            <a:r>
              <a:rPr lang="fr-FR" sz="2000" dirty="0" smtClean="0"/>
              <a:t>bois, grillage</a:t>
            </a:r>
            <a:r>
              <a:rPr lang="fr-FR" sz="2000" dirty="0" smtClean="0"/>
              <a:t>, toile de jute, </a:t>
            </a:r>
            <a:r>
              <a:rPr lang="fr-FR" sz="2000" dirty="0" smtClean="0"/>
              <a:t>bouteilles </a:t>
            </a:r>
            <a:r>
              <a:rPr lang="fr-FR" sz="2000" dirty="0" smtClean="0"/>
              <a:t>en </a:t>
            </a:r>
            <a:r>
              <a:rPr lang="fr-FR" sz="2000" dirty="0" smtClean="0"/>
              <a:t>plastique, terreau</a:t>
            </a:r>
            <a:endParaRPr lang="fr-FR" sz="2000" dirty="0" smtClean="0"/>
          </a:p>
          <a:p>
            <a:pPr marL="984250" indent="-984250"/>
            <a:endParaRPr lang="fr-FR" sz="2000" dirty="0" smtClean="0"/>
          </a:p>
          <a:p>
            <a:pPr marL="984250" indent="-984250"/>
            <a:endParaRPr lang="fr-FR" sz="2000" dirty="0" smtClean="0"/>
          </a:p>
          <a:p>
            <a:pPr marL="984250" indent="-984250"/>
            <a:endParaRPr lang="fr-FR" sz="2000" dirty="0" smtClean="0"/>
          </a:p>
          <a:p>
            <a:pPr marL="984250" indent="-984250"/>
            <a:endParaRPr lang="fr-FR" dirty="0" smtClean="0"/>
          </a:p>
          <a:p>
            <a:pPr marL="984250" indent="-984250"/>
            <a:endParaRPr lang="fr-FR" dirty="0" smtClean="0"/>
          </a:p>
          <a:p>
            <a:pPr marL="984250" indent="-984250"/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sz="2000" b="1" u="sng" dirty="0" smtClean="0"/>
          </a:p>
          <a:p>
            <a:r>
              <a:rPr lang="fr-FR" sz="2000" b="1" u="sng" dirty="0" smtClean="0"/>
              <a:t>Observations</a:t>
            </a:r>
            <a:endParaRPr lang="fr-FR" sz="2000" b="1" u="sng" dirty="0" smtClean="0"/>
          </a:p>
          <a:p>
            <a:r>
              <a:rPr lang="fr-FR" sz="2000" dirty="0" smtClean="0"/>
              <a:t>Après 15 jours de vacances, les plantes étaient toujours vivantes.</a:t>
            </a:r>
            <a:endParaRPr lang="fr-FR" sz="2000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571472" y="2143116"/>
          <a:ext cx="8001056" cy="32360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4776"/>
                <a:gridCol w="4286280"/>
              </a:tblGrid>
              <a:tr h="281451">
                <a:tc>
                  <a:txBody>
                    <a:bodyPr/>
                    <a:lstStyle/>
                    <a:p>
                      <a:r>
                        <a:rPr lang="fr-FR" sz="1600" u="sng" dirty="0" smtClean="0">
                          <a:solidFill>
                            <a:schemeClr val="tx1"/>
                          </a:solidFill>
                        </a:rPr>
                        <a:t>Difficultés rencontrées</a:t>
                      </a:r>
                      <a:endParaRPr lang="fr-FR" sz="1600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u="sng" dirty="0" smtClean="0">
                          <a:solidFill>
                            <a:schemeClr val="tx1"/>
                          </a:solidFill>
                        </a:rPr>
                        <a:t>Solutions trouvées</a:t>
                      </a:r>
                      <a:endParaRPr lang="fr-FR" sz="1600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33"/>
                    </a:solidFill>
                  </a:tcPr>
                </a:tc>
              </a:tr>
              <a:tr h="281451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La terre sortait de la toile de jute.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On</a:t>
                      </a:r>
                      <a:r>
                        <a:rPr lang="fr-FR" sz="1600" baseline="0" dirty="0" smtClean="0">
                          <a:solidFill>
                            <a:schemeClr val="tx1"/>
                          </a:solidFill>
                        </a:rPr>
                        <a:t> a agrafé la toile de jute sur la caisse.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FF33"/>
                    </a:solidFill>
                  </a:tcPr>
                </a:tc>
              </a:tr>
              <a:tr h="303019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Le</a:t>
                      </a:r>
                      <a:r>
                        <a:rPr lang="fr-FR" sz="1600" baseline="0" dirty="0" smtClean="0">
                          <a:solidFill>
                            <a:schemeClr val="tx1"/>
                          </a:solidFill>
                        </a:rPr>
                        <a:t> réservoir était sur le côté : il fuyait et l’eau qui sortait du tuyau coulait sur la moitié des plantes.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On</a:t>
                      </a:r>
                      <a:r>
                        <a:rPr lang="fr-FR" sz="1600" baseline="0" dirty="0" smtClean="0">
                          <a:solidFill>
                            <a:schemeClr val="tx1"/>
                          </a:solidFill>
                        </a:rPr>
                        <a:t> a demandé à un adulte de faire des trous à la scie-cloche sur le dessus de la caisse pour y mettre trois bouteilles (sans tuyau).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FF33"/>
                    </a:solidFill>
                  </a:tcPr>
                </a:tc>
              </a:tr>
              <a:tr h="914716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L’eau passait trop vite</a:t>
                      </a:r>
                      <a:r>
                        <a:rPr lang="fr-FR" sz="1600" baseline="0" dirty="0" smtClean="0">
                          <a:solidFill>
                            <a:schemeClr val="tx1"/>
                          </a:solidFill>
                        </a:rPr>
                        <a:t> : elle ne </a:t>
                      </a:r>
                      <a:r>
                        <a:rPr lang="fr-FR" sz="1600" baseline="0" dirty="0" smtClean="0">
                          <a:solidFill>
                            <a:schemeClr val="tx1"/>
                          </a:solidFill>
                        </a:rPr>
                        <a:t>passait</a:t>
                      </a:r>
                    </a:p>
                    <a:p>
                      <a:r>
                        <a:rPr lang="fr-FR" sz="1600" baseline="0" dirty="0" smtClean="0">
                          <a:solidFill>
                            <a:schemeClr val="tx1"/>
                          </a:solidFill>
                        </a:rPr>
                        <a:t>pas </a:t>
                      </a:r>
                      <a:r>
                        <a:rPr lang="fr-FR" sz="1600" baseline="0" dirty="0" smtClean="0">
                          <a:solidFill>
                            <a:schemeClr val="tx1"/>
                          </a:solidFill>
                        </a:rPr>
                        <a:t>dans toutes les plantes et coulait tout de suite par terre.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On avait</a:t>
                      </a:r>
                      <a:r>
                        <a:rPr lang="fr-FR" sz="1600" baseline="0" dirty="0" smtClean="0">
                          <a:solidFill>
                            <a:schemeClr val="tx1"/>
                          </a:solidFill>
                        </a:rPr>
                        <a:t> fait de trop grands trous dans les bouchons. On a changé les bouchons et fait de petits trous pour que ça fasse un goutte à goutte.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FF33"/>
                    </a:solidFill>
                  </a:tcPr>
                </a:tc>
              </a:tr>
              <a:tr h="4925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L’eau tombait</a:t>
                      </a:r>
                      <a:r>
                        <a:rPr lang="fr-FR" sz="1600" baseline="0" dirty="0" smtClean="0">
                          <a:solidFill>
                            <a:schemeClr val="tx1"/>
                          </a:solidFill>
                        </a:rPr>
                        <a:t> par terre.</a:t>
                      </a:r>
                      <a:endParaRPr lang="fr-FR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On a agrafé un sac plastique en bas de la caisse.</a:t>
                      </a:r>
                    </a:p>
                  </a:txBody>
                  <a:tcPr>
                    <a:solidFill>
                      <a:srgbClr val="CCFF33"/>
                    </a:solidFill>
                  </a:tcPr>
                </a:tc>
              </a:tr>
              <a:tr h="281451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La toile de jute a pourri.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FF33"/>
                    </a:solidFill>
                  </a:tcPr>
                </a:tc>
              </a:tr>
            </a:tbl>
          </a:graphicData>
        </a:graphic>
      </p:graphicFrame>
      <p:sp>
        <p:nvSpPr>
          <p:cNvPr id="7" name="Flèche droite 6"/>
          <p:cNvSpPr/>
          <p:nvPr/>
        </p:nvSpPr>
        <p:spPr>
          <a:xfrm>
            <a:off x="4000496" y="2571744"/>
            <a:ext cx="357190" cy="21431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droite 7"/>
          <p:cNvSpPr/>
          <p:nvPr/>
        </p:nvSpPr>
        <p:spPr>
          <a:xfrm>
            <a:off x="4000496" y="3714752"/>
            <a:ext cx="357190" cy="21431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droite 8"/>
          <p:cNvSpPr/>
          <p:nvPr/>
        </p:nvSpPr>
        <p:spPr>
          <a:xfrm>
            <a:off x="4071934" y="4643446"/>
            <a:ext cx="357190" cy="21431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droite 9"/>
          <p:cNvSpPr/>
          <p:nvPr/>
        </p:nvSpPr>
        <p:spPr>
          <a:xfrm>
            <a:off x="4000496" y="3071810"/>
            <a:ext cx="357190" cy="21431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droite 10"/>
          <p:cNvSpPr/>
          <p:nvPr/>
        </p:nvSpPr>
        <p:spPr>
          <a:xfrm>
            <a:off x="4000496" y="5072074"/>
            <a:ext cx="357190" cy="21431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 descr="P_20170504_1526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214290"/>
            <a:ext cx="1150117" cy="14489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P_20170504_1524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357166"/>
            <a:ext cx="3643338" cy="5803547"/>
          </a:xfrm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0" y="357166"/>
            <a:ext cx="2900354" cy="939784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fr-FR" sz="2800" dirty="0" smtClean="0"/>
              <a:t>Equipe</a:t>
            </a:r>
            <a:r>
              <a:rPr lang="fr-FR" sz="2500" dirty="0" smtClean="0"/>
              <a:t> n°3 – Antonin, </a:t>
            </a:r>
            <a:r>
              <a:rPr lang="fr-FR" sz="2500" u="sng" dirty="0" err="1" smtClean="0"/>
              <a:t>Maïlys</a:t>
            </a:r>
            <a:r>
              <a:rPr lang="fr-FR" sz="2500" dirty="0" smtClean="0"/>
              <a:t>, Marie, Maxime</a:t>
            </a:r>
            <a:endParaRPr lang="fr-FR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00354" cy="939784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fr-FR" sz="2800" dirty="0" smtClean="0"/>
              <a:t>Equipe</a:t>
            </a:r>
            <a:r>
              <a:rPr lang="fr-FR" sz="2500" dirty="0" smtClean="0"/>
              <a:t> n°3 – Antonin, </a:t>
            </a:r>
            <a:r>
              <a:rPr lang="fr-FR" sz="2500" u="sng" dirty="0" err="1" smtClean="0"/>
              <a:t>Maïlys</a:t>
            </a:r>
            <a:r>
              <a:rPr lang="fr-FR" sz="2500" dirty="0" smtClean="0"/>
              <a:t>, Marie, Maxime</a:t>
            </a:r>
            <a:endParaRPr lang="fr-FR" sz="25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400" b="1" u="sng" dirty="0" smtClean="0"/>
              <a:t>Projet de départ </a:t>
            </a:r>
            <a:r>
              <a:rPr lang="fr-FR" sz="2400" dirty="0" smtClean="0"/>
              <a:t>: abandonné</a:t>
            </a:r>
          </a:p>
          <a:p>
            <a:pPr marL="0" indent="0">
              <a:buNone/>
            </a:pPr>
            <a:r>
              <a:rPr lang="fr-FR" sz="2400" b="1" u="sng" dirty="0" smtClean="0"/>
              <a:t>Matériel </a:t>
            </a:r>
            <a:r>
              <a:rPr lang="fr-FR" sz="2400" dirty="0" smtClean="0"/>
              <a:t>: planche de bois, cagette, grillage, vis, terre, toile de jute, fil de fer, clous, tuyau, gros scotch, bouteille en plastique, </a:t>
            </a:r>
            <a:r>
              <a:rPr lang="fr-FR" sz="2400" dirty="0" err="1" smtClean="0"/>
              <a:t>spheigne</a:t>
            </a:r>
            <a:endParaRPr lang="fr-FR" sz="2400" dirty="0" smtClean="0"/>
          </a:p>
          <a:p>
            <a:pPr marL="0" indent="0">
              <a:buNone/>
            </a:pPr>
            <a:endParaRPr lang="fr-FR" sz="2400" b="1" u="sng" dirty="0" smtClean="0"/>
          </a:p>
          <a:p>
            <a:pPr marL="0" indent="0">
              <a:buNone/>
            </a:pPr>
            <a:endParaRPr lang="fr-FR" sz="2400" b="1" u="sng" dirty="0" smtClean="0"/>
          </a:p>
          <a:p>
            <a:pPr marL="0" indent="0">
              <a:buNone/>
            </a:pPr>
            <a:endParaRPr lang="fr-FR" sz="2400" b="1" u="sng" dirty="0" smtClean="0"/>
          </a:p>
          <a:p>
            <a:pPr marL="0" indent="0">
              <a:buNone/>
            </a:pPr>
            <a:endParaRPr lang="fr-FR" sz="2400" b="1" u="sng" dirty="0" smtClean="0"/>
          </a:p>
          <a:p>
            <a:pPr marL="0" indent="0">
              <a:buNone/>
            </a:pPr>
            <a:endParaRPr lang="fr-FR" sz="2400" b="1" u="sng" dirty="0" smtClean="0"/>
          </a:p>
          <a:p>
            <a:pPr marL="0" indent="0">
              <a:buNone/>
            </a:pPr>
            <a:r>
              <a:rPr lang="fr-FR" sz="2400" b="1" u="sng" dirty="0" smtClean="0"/>
              <a:t>Observations</a:t>
            </a:r>
          </a:p>
          <a:p>
            <a:pPr marL="0" indent="0">
              <a:buNone/>
            </a:pPr>
            <a:r>
              <a:rPr lang="fr-FR" sz="2400" dirty="0" smtClean="0"/>
              <a:t>Après 15 jours de vacances, les plantes ont fané.</a:t>
            </a:r>
          </a:p>
          <a:p>
            <a:pPr marL="0" indent="0">
              <a:buNone/>
            </a:pPr>
            <a:r>
              <a:rPr lang="fr-FR" sz="2400" b="1" dirty="0" smtClean="0"/>
              <a:t>Car</a:t>
            </a:r>
            <a:r>
              <a:rPr lang="fr-FR" sz="2400" dirty="0" smtClean="0"/>
              <a:t> il n’y avait pas assez de terre et d’eau.</a:t>
            </a:r>
            <a:endParaRPr lang="fr-FR" sz="24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500034" y="2928934"/>
          <a:ext cx="8001056" cy="1740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28"/>
                <a:gridCol w="4000528"/>
              </a:tblGrid>
              <a:tr h="347174">
                <a:tc>
                  <a:txBody>
                    <a:bodyPr/>
                    <a:lstStyle/>
                    <a:p>
                      <a:r>
                        <a:rPr lang="fr-FR" u="sng" dirty="0" smtClean="0">
                          <a:solidFill>
                            <a:schemeClr val="tx1"/>
                          </a:solidFill>
                        </a:rPr>
                        <a:t>Difficultés rencontrées</a:t>
                      </a:r>
                      <a:endParaRPr lang="fr-FR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u="sng" dirty="0" smtClean="0">
                          <a:solidFill>
                            <a:schemeClr val="tx1"/>
                          </a:solidFill>
                        </a:rPr>
                        <a:t>Solutions trouvées</a:t>
                      </a:r>
                      <a:endParaRPr lang="fr-FR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33"/>
                    </a:solidFill>
                  </a:tcPr>
                </a:tc>
              </a:tr>
              <a:tr h="705810"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La terre tombait</a:t>
                      </a:r>
                      <a:r>
                        <a:rPr lang="fr-FR" sz="1800" baseline="0" dirty="0" smtClean="0">
                          <a:solidFill>
                            <a:schemeClr val="tx1"/>
                          </a:solidFill>
                        </a:rPr>
                        <a:t> à travers le grillage.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On</a:t>
                      </a:r>
                      <a:r>
                        <a:rPr lang="fr-FR" sz="1800" baseline="0" dirty="0" smtClean="0">
                          <a:solidFill>
                            <a:schemeClr val="tx1"/>
                          </a:solidFill>
                        </a:rPr>
                        <a:t> a remplacé le </a:t>
                      </a:r>
                      <a:r>
                        <a:rPr lang="fr-FR" sz="1800" dirty="0" smtClean="0"/>
                        <a:t>grillage par de la toile de jute.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FF33"/>
                    </a:solidFill>
                  </a:tcPr>
                </a:tc>
              </a:tr>
              <a:tr h="668712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Le système d’arrosage fuyait au niveau du bas</a:t>
                      </a:r>
                      <a:r>
                        <a:rPr lang="fr-FR" sz="1800" baseline="0" dirty="0" smtClean="0"/>
                        <a:t> </a:t>
                      </a:r>
                      <a:r>
                        <a:rPr lang="fr-FR" sz="1800" dirty="0" smtClean="0"/>
                        <a:t>de la bouteille.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On a mis</a:t>
                      </a:r>
                      <a:r>
                        <a:rPr lang="fr-FR" sz="1800" dirty="0" smtClean="0"/>
                        <a:t> la bouteille tête en bas.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FF33"/>
                    </a:solidFill>
                  </a:tcPr>
                </a:tc>
              </a:tr>
            </a:tbl>
          </a:graphicData>
        </a:graphic>
      </p:graphicFrame>
      <p:sp>
        <p:nvSpPr>
          <p:cNvPr id="5" name="Flèche droite 4"/>
          <p:cNvSpPr/>
          <p:nvPr/>
        </p:nvSpPr>
        <p:spPr>
          <a:xfrm>
            <a:off x="4214810" y="3429000"/>
            <a:ext cx="357190" cy="21431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droite 5"/>
          <p:cNvSpPr/>
          <p:nvPr/>
        </p:nvSpPr>
        <p:spPr>
          <a:xfrm>
            <a:off x="4214810" y="4071942"/>
            <a:ext cx="357190" cy="21431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P_20170504_1524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214290"/>
            <a:ext cx="928694" cy="147933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P_20170504_1527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285860"/>
            <a:ext cx="8501090" cy="5031335"/>
          </a:xfrm>
          <a:prstGeom prst="rect">
            <a:avLst/>
          </a:prstGeom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3186106" cy="107157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2500" dirty="0" smtClean="0"/>
              <a:t>Equipe n°4 – Charline, </a:t>
            </a:r>
            <a:r>
              <a:rPr lang="fr-FR" sz="2500" u="sng" dirty="0" err="1" smtClean="0"/>
              <a:t>Fantin</a:t>
            </a:r>
            <a:r>
              <a:rPr lang="fr-FR" sz="2500" dirty="0" err="1" smtClean="0"/>
              <a:t>e</a:t>
            </a:r>
            <a:r>
              <a:rPr lang="fr-FR" sz="2500" dirty="0" smtClean="0"/>
              <a:t>, Yolande</a:t>
            </a:r>
            <a:endParaRPr lang="fr-FR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1050</Words>
  <Application>Microsoft Office PowerPoint</Application>
  <PresentationFormat>Affichage à l'écran (4:3)</PresentationFormat>
  <Paragraphs>178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Classe de CM1/CM2</vt:lpstr>
      <vt:lpstr>Déroulement de notre projet</vt:lpstr>
      <vt:lpstr>Diapositive 3</vt:lpstr>
      <vt:lpstr>Equipe n° 1 – Carla, Eliott, Evan, Titouan</vt:lpstr>
      <vt:lpstr>Equipe n°2 – Augustin, Jameson, Léo, Nathan</vt:lpstr>
      <vt:lpstr>Equipe n°2 – Augustin, Jameson, Léo, Nathan</vt:lpstr>
      <vt:lpstr>Equipe n°3 – Antonin, Maïlys, Marie, Maxime</vt:lpstr>
      <vt:lpstr>Equipe n°3 – Antonin, Maïlys, Marie, Maxime</vt:lpstr>
      <vt:lpstr>Equipe n°4 – Charline, Fantine, Yolande</vt:lpstr>
      <vt:lpstr>Equipe n°4 – Charline, Fantine, Yolande</vt:lpstr>
      <vt:lpstr>Equipe n°5 – Julien, Marouane, Teddy</vt:lpstr>
      <vt:lpstr>Equipe n°5 – Julien, Marouane, Teddy</vt:lpstr>
      <vt:lpstr>Equipe n°6 – Amélie, Charlotte, Constance, Lana</vt:lpstr>
      <vt:lpstr>Equipe n°6 – Amélie, Charlotte, Constance, Lana</vt:lpstr>
      <vt:lpstr>Equipe n°7 – Angel, Léo, Théo</vt:lpstr>
      <vt:lpstr>Equipe n°7 – Angel, Léo, Théo</vt:lpstr>
      <vt:lpstr>Ce que nous avons appris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Classe de CM1/CM2</dc:title>
  <dc:creator>ST-TBI</dc:creator>
  <cp:lastModifiedBy>Chapuy Julien</cp:lastModifiedBy>
  <cp:revision>67</cp:revision>
  <dcterms:created xsi:type="dcterms:W3CDTF">2017-05-03T07:32:31Z</dcterms:created>
  <dcterms:modified xsi:type="dcterms:W3CDTF">2017-05-04T21:52:48Z</dcterms:modified>
</cp:coreProperties>
</file>