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sldIdLst>
    <p:sldId id="256" r:id="rId2"/>
    <p:sldId id="261" r:id="rId3"/>
    <p:sldId id="262" r:id="rId4"/>
    <p:sldId id="263" r:id="rId5"/>
    <p:sldId id="264" r:id="rId6"/>
    <p:sldId id="30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282" r:id="rId55"/>
    <p:sldId id="283" r:id="rId56"/>
    <p:sldId id="284" r:id="rId57"/>
    <p:sldId id="285" r:id="rId58"/>
    <p:sldId id="303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01" r:id="rId75"/>
    <p:sldId id="302" r:id="rId7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521415D9-36F7-43E2-AB2F-B90AF26B5E84}">
      <p14:sectionLst xmlns:p14="http://schemas.microsoft.com/office/powerpoint/2010/main">
        <p14:section name="Accueil" id="{54AF8282-529B-CF4C-95A5-59F4C71D10E4}">
          <p14:sldIdLst>
            <p14:sldId id="256"/>
          </p14:sldIdLst>
        </p14:section>
        <p14:section name="LGT" id="{C52E9949-481B-6E42-BF5E-A8577815E929}">
          <p14:sldIdLst>
            <p14:sldId id="261"/>
            <p14:sldId id="262"/>
            <p14:sldId id="263"/>
            <p14:sldId id="264"/>
            <p14:sldId id="30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Filières PRO" id="{8F211EA8-8447-45ED-8631-17009543BCE1}">
          <p14:sldIdLst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</p14:sldIdLst>
        </p14:section>
        <p14:section name="Analyse croisée" id="{4726E6A0-69F6-460B-8974-8FD068BDC2CA}">
          <p14:sldIdLst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282"/>
            <p14:sldId id="283"/>
            <p14:sldId id="284"/>
            <p14:sldId id="285"/>
            <p14:sldId id="303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15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257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055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47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257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20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89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66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815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114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33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5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820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471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778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924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255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408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39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58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92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591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124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757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916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5979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7301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207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8906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66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815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1149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6337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452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693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4711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7783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9244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2557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140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508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58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62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031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452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1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OMMISSION ACADÉMIQUE"/>
          <p:cNvSpPr txBox="1"/>
          <p:nvPr/>
        </p:nvSpPr>
        <p:spPr>
          <a:xfrm>
            <a:off x="5485131" y="0"/>
            <a:ext cx="72097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dirty="0">
                <a:solidFill>
                  <a:srgbClr val="75BEEA"/>
                </a:solidFill>
              </a:rPr>
              <a:t>Examens en EPS</a:t>
            </a:r>
          </a:p>
        </p:txBody>
      </p:sp>
      <p:sp>
        <p:nvSpPr>
          <p:cNvPr id="118" name="Analyse des dossiers de rentrée 2019-2020"/>
          <p:cNvSpPr txBox="1"/>
          <p:nvPr/>
        </p:nvSpPr>
        <p:spPr>
          <a:xfrm>
            <a:off x="1568450" y="2180399"/>
            <a:ext cx="1013355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8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fr-FR" dirty="0"/>
              <a:t>Session 2021</a:t>
            </a:r>
            <a:endParaRPr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9" name="Présentation aux sous-commissions d’harmonisation Baccalauréat 2020…"/>
          <p:cNvSpPr txBox="1"/>
          <p:nvPr/>
        </p:nvSpPr>
        <p:spPr>
          <a:xfrm>
            <a:off x="2149442" y="4166052"/>
            <a:ext cx="8409353" cy="4146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6000"/>
              </a:lnSpc>
              <a:defRPr sz="2533">
                <a:solidFill>
                  <a:srgbClr val="7F7F7F"/>
                </a:solidFill>
              </a:defRPr>
            </a:pPr>
            <a:r>
              <a:rPr lang="fr-FR" sz="6000" dirty="0"/>
              <a:t>Dossiers de rentrée</a:t>
            </a:r>
          </a:p>
          <a:p>
            <a:pPr defTabSz="457200">
              <a:lnSpc>
                <a:spcPts val="6000"/>
              </a:lnSpc>
              <a:defRPr sz="2533">
                <a:solidFill>
                  <a:srgbClr val="7F7F7F"/>
                </a:solidFill>
              </a:defRPr>
            </a:pPr>
            <a:r>
              <a:rPr lang="fr-FR" sz="3600" b="0" dirty="0">
                <a:solidFill>
                  <a:srgbClr val="000000"/>
                </a:solidFill>
                <a:latin typeface="+mj-lt"/>
                <a:ea typeface="Times"/>
                <a:cs typeface="Times"/>
                <a:sym typeface="Times"/>
              </a:rPr>
              <a:t>Baccalauréat Général et technologique</a:t>
            </a:r>
          </a:p>
          <a:p>
            <a:pPr defTabSz="457200">
              <a:lnSpc>
                <a:spcPts val="6000"/>
              </a:lnSpc>
              <a:defRPr sz="2533">
                <a:solidFill>
                  <a:srgbClr val="7F7F7F"/>
                </a:solidFill>
              </a:defRPr>
            </a:pPr>
            <a:r>
              <a:rPr lang="fr-FR" sz="3600" b="0" dirty="0">
                <a:latin typeface="+mj-lt"/>
                <a:ea typeface="Times"/>
                <a:cs typeface="Times"/>
                <a:sym typeface="Times"/>
              </a:rPr>
              <a:t>Filières Professionnelles</a:t>
            </a:r>
            <a:endParaRPr sz="3600" b="0" dirty="0">
              <a:solidFill>
                <a:srgbClr val="000000"/>
              </a:solidFill>
              <a:latin typeface="+mj-lt"/>
              <a:ea typeface="Times"/>
              <a:cs typeface="Times"/>
              <a:sym typeface="Times"/>
            </a:endParaRPr>
          </a:p>
          <a:p>
            <a:pPr defTabSz="457200">
              <a:lnSpc>
                <a:spcPts val="4400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4900"/>
              </a:lnSpc>
              <a:defRPr sz="2000">
                <a:solidFill>
                  <a:srgbClr val="7F7F7F"/>
                </a:solidFill>
              </a:defRPr>
            </a:pPr>
            <a:r>
              <a:rPr dirty="0"/>
              <a:t>Inspection </a:t>
            </a:r>
            <a:r>
              <a:rPr dirty="0" err="1"/>
              <a:t>Pédagogique</a:t>
            </a:r>
            <a:r>
              <a:rPr dirty="0"/>
              <a:t> </a:t>
            </a:r>
            <a:r>
              <a:rPr dirty="0" err="1"/>
              <a:t>Régionale</a:t>
            </a:r>
            <a:r>
              <a:rPr dirty="0"/>
              <a:t> d’ E.P.S. </a:t>
            </a: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defTabSz="457200">
              <a:lnSpc>
                <a:spcPts val="4900"/>
              </a:lnSpc>
              <a:defRPr sz="2000">
                <a:solidFill>
                  <a:srgbClr val="7F7F7F"/>
                </a:solidFill>
              </a:defRPr>
            </a:pPr>
            <a:r>
              <a:rPr dirty="0"/>
              <a:t>Académie </a:t>
            </a:r>
            <a:r>
              <a:rPr dirty="0" err="1"/>
              <a:t>d’Orléans</a:t>
            </a:r>
            <a:r>
              <a:rPr dirty="0"/>
              <a:t>-Tours. </a:t>
            </a:r>
            <a:endParaRPr sz="1200" b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41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334637B-99CB-BE45-A810-70735E51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5" y="1121915"/>
            <a:ext cx="6209613" cy="19728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00374F-6131-DD47-B6C1-D588C1097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7" y="2001649"/>
            <a:ext cx="11747338" cy="68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720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45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334637B-99CB-BE45-A810-70735E51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5" y="1121915"/>
            <a:ext cx="6209613" cy="19728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97F4FF4-B126-BD48-A29A-B9B1E6E9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4" y="1967230"/>
            <a:ext cx="12049774" cy="70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1020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23A81BB4-EC61-5541-8E45-638499F99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1347965"/>
            <a:ext cx="10820400" cy="75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91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759E383-C6DB-0346-887D-A48DEA0EF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518920"/>
            <a:ext cx="11531181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3245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97F3D9D3-1D26-3E40-9837-8CFA1687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90" y="1565671"/>
            <a:ext cx="12632020" cy="715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496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A0C457B-B094-9145-B6B7-8B89F605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28" y="1158170"/>
            <a:ext cx="11787143" cy="816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318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DB03428D-E0C3-FB42-8F63-1552BD35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92" y="1659840"/>
            <a:ext cx="12422415" cy="64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873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730AB74F-D775-4A4E-898D-7540CA048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6" y="1347965"/>
            <a:ext cx="12274008" cy="73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23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C45656CC-D5D5-6141-8AC8-66EBBBCF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7" y="1922145"/>
            <a:ext cx="12090865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7186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E39CB7D-AF80-F744-97B1-BBAFF82D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52" y="1711960"/>
            <a:ext cx="13110312" cy="656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3801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4601211" y="102890"/>
            <a:ext cx="720979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PROGRAMMÉS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6327AB02-B6B4-934C-BFFE-E1736577E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4" y="1400998"/>
            <a:ext cx="12320052" cy="74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67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8E9DE6A3-A8A6-504C-AB04-132E85432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1" y="1837690"/>
            <a:ext cx="12656600" cy="65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6248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049A0730-6AF3-844A-B12D-45D9F625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1" y="1664582"/>
            <a:ext cx="12278836" cy="64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360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LABELS GÉNÉRATION 2024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D46340C-DCEE-4841-AB6B-64F965C2D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9" y="1607185"/>
            <a:ext cx="12116329" cy="65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2398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NIVEAU DE FORMALISATION PROJET EPS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4CE726D-047D-2B4D-A4D0-7D60DFEF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3210"/>
            <a:ext cx="12559390" cy="634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727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4601211" y="102890"/>
            <a:ext cx="720979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PROGRAMMÉS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CD464B4D-74C0-9841-A9A0-47C62FC92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1539379"/>
            <a:ext cx="10449749" cy="68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4727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TYPE D’ÉTABLISSEMENT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3212498-1EB9-C142-9C8F-C3A8FA38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" y="1985742"/>
            <a:ext cx="12459711" cy="65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2984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DÉPARTEMENT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216222" y="459908"/>
            <a:ext cx="273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B074F39-075D-6144-AB4E-BA41D54F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47965"/>
            <a:ext cx="12039600" cy="73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102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30570" y="423187"/>
            <a:ext cx="2537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 plan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5A740CF-B931-234C-8D1F-07CCEC37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" y="1635629"/>
            <a:ext cx="12592714" cy="70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343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 plan départemental: 18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8590CEB-99F6-B540-911E-64B44E65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A7C712-36BB-C94F-9561-D873BB21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9" y="2044700"/>
            <a:ext cx="11635822" cy="68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598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 plan départemental: 28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DFE95CC-0FD5-5842-9B08-F29632FB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36CDF9-276C-3E41-8748-38795EB6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5" y="2068223"/>
            <a:ext cx="11216516" cy="65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508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TYPE D’ÉTABLISSEMENT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4B94586-EB59-F842-8668-6EF9B5EC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3" y="1832610"/>
            <a:ext cx="12349973" cy="65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4594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 plan départemental: 36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8B8F458-72E9-EF48-A6AA-A0769633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D88425-57FC-C941-A7B8-0C9FE118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9" y="1891030"/>
            <a:ext cx="11556062" cy="67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8702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 plan départemental: 37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2FB8FB7-40E6-2145-AEA2-7E816574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323215-3C36-ED42-A5A0-98BD86CF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9" y="2148844"/>
            <a:ext cx="11333670" cy="66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191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 plan départemental: 41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6B44E607-E749-0142-B37A-8909E467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1928625-E81A-E748-9CD6-6C19CC8E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12950"/>
            <a:ext cx="11348447" cy="66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8391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 plan départemental: 45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47038CD-7FF8-E741-8CC3-8BC1140E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35A127-B14E-8E43-B6A9-2EBC31AF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0" y="1601470"/>
            <a:ext cx="12033460" cy="70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9987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BE972CD4-CE92-584D-A338-76CD6CC68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" y="1007556"/>
            <a:ext cx="10637520" cy="84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994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EDDE101-F7A0-D047-A1C3-04A289B1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00" y="1347965"/>
            <a:ext cx="11163800" cy="79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1824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450CD6E-705A-9C47-8375-6FBC8DF8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47" y="1764684"/>
            <a:ext cx="11517905" cy="65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3691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201C73A-33AB-0C42-B25C-9B24BE53F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55" y="1007556"/>
            <a:ext cx="10778490" cy="85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2929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44DFC2C-A7A9-F14D-B178-213D4FAD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9" y="1646778"/>
            <a:ext cx="12423162" cy="64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6890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A6E41D8-89B6-4241-8A7B-73BD23AA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347964"/>
            <a:ext cx="12467276" cy="75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52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DÉPARTEMENT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216222" y="459908"/>
            <a:ext cx="273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4A6EBA-43ED-B447-AB28-78E0B562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94" y="1530350"/>
            <a:ext cx="11998611" cy="73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665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F0783961-AE25-3E4E-8607-376A04F0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" y="1520190"/>
            <a:ext cx="13211606" cy="66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4005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F4530E-B332-CB41-926E-78715B65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9" y="1778902"/>
            <a:ext cx="12964703" cy="61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705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31C6E382-E429-854A-9434-187410DC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" y="1634102"/>
            <a:ext cx="12542659" cy="64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27638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PAR CHAMPS D’APPRENTISSAGE N°5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EDE6605-5538-B44F-A73B-0DBEC436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54" y="1832610"/>
            <a:ext cx="12166892" cy="6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88524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LABELS GÉNÉRATION 2024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CAFDAB6-7B03-0A4B-A243-57048329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1628140"/>
            <a:ext cx="12023672" cy="63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32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NIVEAU DE FORMALISATION PROJET EPS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96CF8DA-9C41-0B4A-875B-CA91FCE5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725542"/>
            <a:ext cx="12345604" cy="63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4804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Champs d’apprentissages par niveaux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963656" y="453339"/>
            <a:ext cx="31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9F3AFDCB-4436-4E4F-8E3C-A346F43E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1277078"/>
            <a:ext cx="9309100" cy="3771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060C2B2-DB88-F246-A3F5-45B7A2681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2" y="6587371"/>
            <a:ext cx="3702258" cy="21110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1619AC-1B44-E44F-9A7A-5457FB6B2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1271" y="6587371"/>
            <a:ext cx="3702257" cy="21146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97362E-9876-CF4F-9FB9-7129AB426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8699" y="6587371"/>
            <a:ext cx="3702258" cy="21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10756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DU CHAMP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963656" y="453339"/>
            <a:ext cx="31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7D9BB28A-9A02-3844-8BC0-BF3C757A3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61" y="1007556"/>
            <a:ext cx="9112250" cy="848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812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DU CHAMP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963656" y="453339"/>
            <a:ext cx="31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36EC696A-51FB-7142-B897-398175F30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0" y="1397882"/>
            <a:ext cx="11397079" cy="695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87946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DU CHAMP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963656" y="453339"/>
            <a:ext cx="31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2738DCDB-B078-564B-B926-F3FC7DC8E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33" y="1609090"/>
            <a:ext cx="11554334" cy="65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91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30570" y="423187"/>
            <a:ext cx="2537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ECA3C062-B88F-564D-8774-418477D7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62" y="1752600"/>
            <a:ext cx="12360075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0101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DU CHAMP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963656" y="453339"/>
            <a:ext cx="31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DB24E4EE-DC9C-3347-B2D4-0DE73A4F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2" y="1347965"/>
            <a:ext cx="12931038" cy="74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579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APSA DU CHAMP D’APPRENTISSAGE N°5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963656" y="453339"/>
            <a:ext cx="31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3AE48D9-1E61-F643-93B4-0F62CD04C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53" y="1616710"/>
            <a:ext cx="10752894" cy="65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0360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LABELS GÉNÉRATION 2024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963656" y="453339"/>
            <a:ext cx="3193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2D471D97-5E3B-6448-9E21-BA597FDDA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0" y="2416670"/>
            <a:ext cx="11608869" cy="60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8053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2" y="102890"/>
            <a:ext cx="948054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75BEEA"/>
                </a:solidFill>
                <a:effectLst/>
                <a:uLnTx/>
                <a:uFillTx/>
                <a:latin typeface="Helvetica Neue"/>
                <a:sym typeface="Helvetica Neue"/>
              </a:rPr>
              <a:t>NIVEAU DE FORMALISATION PROJET EPS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1328397" y="22452"/>
            <a:ext cx="1632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Helvetica Neue"/>
                <a:sym typeface="Helvetica Neue"/>
              </a:rPr>
              <a:t>ANALYSE CROISÉE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5791204" y="453339"/>
            <a:ext cx="5365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sym typeface="Helvetica Neue"/>
              </a:rPr>
              <a:t>Aux plans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275644" y="14207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8B0D9460-1FA1-2048-AB36-B92461674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94" y="1203898"/>
            <a:ext cx="10134600" cy="83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33969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4601211" y="102890"/>
            <a:ext cx="720979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PROGRAMMÉS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CD464B4D-74C0-9841-A9A0-47C62FC92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99" y="1539379"/>
            <a:ext cx="10449749" cy="68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57657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TYPE D’ÉTABLISSEMENT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3212498-1EB9-C142-9C8F-C3A8FA38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" y="1985742"/>
            <a:ext cx="12459711" cy="657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7784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DÉPARTEMENT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216222" y="459908"/>
            <a:ext cx="2731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B074F39-075D-6144-AB4E-BA41D54F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47965"/>
            <a:ext cx="12039600" cy="73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49322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30570" y="423187"/>
            <a:ext cx="2537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5A740CF-B931-234C-8D1F-07CCEC37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" y="1635629"/>
            <a:ext cx="12592714" cy="70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58777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18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8590CEB-99F6-B540-911E-64B44E655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A7C712-36BB-C94F-9561-D873BB21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89" y="2044700"/>
            <a:ext cx="11635822" cy="68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41218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28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DFE95CC-0FD5-5842-9B08-F29632FB3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C36CDF9-276C-3E41-8748-38795EB6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85" y="2068223"/>
            <a:ext cx="11216516" cy="65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94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18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DA4B4473-7E4C-034B-8F92-1AC42859B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3" y="1617980"/>
            <a:ext cx="12360113" cy="72821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334637B-99CB-BE45-A810-70735E51A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5" y="1121915"/>
            <a:ext cx="6209613" cy="197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4584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36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D8B8F458-72E9-EF48-A6AA-A0769633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D88425-57FC-C941-A7B8-0C9FE1185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9" y="1891030"/>
            <a:ext cx="11556062" cy="67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135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37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42FB8FB7-40E6-2145-AEA2-7E816574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1323215-3C36-ED42-A5A0-98BD86CF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79" y="2148844"/>
            <a:ext cx="11333670" cy="66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66252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41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6B44E607-E749-0142-B37A-8909E467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1928625-E81A-E748-9CD6-6C19CC8E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012950"/>
            <a:ext cx="11348447" cy="666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255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45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47038CD-7FF8-E741-8CC3-8BC1140E9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2" y="1076393"/>
            <a:ext cx="6243651" cy="19836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35A127-B14E-8E43-B6A9-2EBC31AF7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70" y="1601470"/>
            <a:ext cx="12033460" cy="707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07276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BE972CD4-CE92-584D-A338-76CD6CC68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" y="1007556"/>
            <a:ext cx="10637520" cy="84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5589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EDDE101-F7A0-D047-A1C3-04A289B1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00" y="1347965"/>
            <a:ext cx="11163800" cy="79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2538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450CD6E-705A-9C47-8375-6FBC8DF8D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47" y="1764684"/>
            <a:ext cx="11517905" cy="65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479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201C73A-33AB-0C42-B25C-9B24BE53F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55" y="1007556"/>
            <a:ext cx="10778490" cy="858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763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353277" y="459908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44DFC2C-A7A9-F14D-B178-213D4FAD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19" y="1646778"/>
            <a:ext cx="12423162" cy="64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4085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A6E41D8-89B6-4241-8A7B-73BD23AA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" y="1347964"/>
            <a:ext cx="12467276" cy="75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594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28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334637B-99CB-BE45-A810-70735E51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5" y="1121915"/>
            <a:ext cx="6209613" cy="19728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7477B9E-691A-BF45-90CD-AB5379B67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0" y="1880378"/>
            <a:ext cx="11599561" cy="675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19977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F0783961-AE25-3E4E-8607-376A04F0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" y="1520190"/>
            <a:ext cx="13211606" cy="66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8729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AAF4530E-B332-CB41-926E-78715B65B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9" y="1778902"/>
            <a:ext cx="12964703" cy="619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5143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31C6E382-E429-854A-9434-187410DC0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" y="1634102"/>
            <a:ext cx="12542659" cy="648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7801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APSA PAR CHAMPS D’APPRENTISSAGE N°5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9165460" y="469432"/>
            <a:ext cx="2702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6EDE6605-5538-B44F-A73B-0DBEC436F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54" y="1832610"/>
            <a:ext cx="12166892" cy="664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35708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LABELS GÉNÉRATION 2024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CAFDAB6-7B03-0A4B-A243-57048329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" y="1628140"/>
            <a:ext cx="12023672" cy="63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48180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NIVEAU DE FORMALISATION PROJET EPS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PRO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7397328" y="444226"/>
            <a:ext cx="4503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Niveau Académique et départemental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96CF8DA-9C41-0B4A-875B-CA91FCE56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0" y="1725542"/>
            <a:ext cx="12345604" cy="630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687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36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334637B-99CB-BE45-A810-70735E51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5" y="1121915"/>
            <a:ext cx="6209613" cy="197284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2AFD80A-6E22-8F4A-921A-624550D6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4" y="1799589"/>
            <a:ext cx="12091421" cy="71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034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84AE6F-C34D-3C4C-80E1-4096482B5A2A}"/>
              </a:ext>
            </a:extLst>
          </p:cNvPr>
          <p:cNvSpPr/>
          <p:nvPr/>
        </p:nvSpPr>
        <p:spPr>
          <a:xfrm>
            <a:off x="6629400" y="853449"/>
            <a:ext cx="6375400" cy="2590791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0070C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COMMISSION ACADÉMIQUE">
            <a:extLst>
              <a:ext uri="{FF2B5EF4-FFF2-40B4-BE49-F238E27FC236}">
                <a16:creationId xmlns:a16="http://schemas.microsoft.com/office/drawing/2014/main" id="{E4C0A0ED-CA67-8A40-9FCD-6D1B0C4E00A2}"/>
              </a:ext>
            </a:extLst>
          </p:cNvPr>
          <p:cNvSpPr txBox="1"/>
          <p:nvPr/>
        </p:nvSpPr>
        <p:spPr>
          <a:xfrm>
            <a:off x="1676403" y="102890"/>
            <a:ext cx="10134598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800">
                <a:solidFill>
                  <a:srgbClr val="929292"/>
                </a:solidFill>
              </a:defRPr>
            </a:lvl1pPr>
          </a:lstStyle>
          <a:p>
            <a:pPr algn="r"/>
            <a:r>
              <a:rPr lang="fr-FR" sz="2400" dirty="0">
                <a:solidFill>
                  <a:srgbClr val="75BEEA"/>
                </a:solidFill>
              </a:rPr>
              <a:t>CHAMPS D’APPRENTISSAGE PAR NIVEAU DE CLASSE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A4C11D-FDFB-084B-92B7-2D833751D8E4}"/>
              </a:ext>
            </a:extLst>
          </p:cNvPr>
          <p:cNvSpPr txBox="1"/>
          <p:nvPr/>
        </p:nvSpPr>
        <p:spPr>
          <a:xfrm>
            <a:off x="731520" y="535632"/>
            <a:ext cx="281940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2020-2021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7C86D-EA30-D74E-8EA0-1C77476A9527}"/>
              </a:ext>
            </a:extLst>
          </p:cNvPr>
          <p:cNvSpPr/>
          <p:nvPr/>
        </p:nvSpPr>
        <p:spPr>
          <a:xfrm>
            <a:off x="12040774" y="161577"/>
            <a:ext cx="93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LGT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AE1DB3-16D0-BD4E-BFFB-B0C5A339930F}"/>
              </a:ext>
            </a:extLst>
          </p:cNvPr>
          <p:cNvSpPr/>
          <p:nvPr/>
        </p:nvSpPr>
        <p:spPr>
          <a:xfrm>
            <a:off x="8658911" y="453339"/>
            <a:ext cx="3209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0" dirty="0">
                <a:solidFill>
                  <a:schemeClr val="bg1"/>
                </a:solidFill>
              </a:rPr>
              <a:t>Au plan départemental: 37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3772217-A04C-7A49-8988-9C6C7AD9B818}"/>
              </a:ext>
            </a:extLst>
          </p:cNvPr>
          <p:cNvCxnSpPr/>
          <p:nvPr/>
        </p:nvCxnSpPr>
        <p:spPr>
          <a:xfrm>
            <a:off x="11925887" y="102890"/>
            <a:ext cx="0" cy="62253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A334637B-99CB-BE45-A810-70735E51A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5" y="1121915"/>
            <a:ext cx="6209613" cy="197284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17B13E0-06BA-8F4E-B6B2-A45D4C67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4" y="1991359"/>
            <a:ext cx="11267985" cy="66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814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849</Words>
  <Application>Microsoft Office PowerPoint</Application>
  <PresentationFormat>Personnalisé</PresentationFormat>
  <Paragraphs>304</Paragraphs>
  <Slides>75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82" baseType="lpstr"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Guillaume LEBRETON</cp:lastModifiedBy>
  <cp:revision>39</cp:revision>
  <dcterms:modified xsi:type="dcterms:W3CDTF">2021-07-07T09:10:23Z</dcterms:modified>
</cp:coreProperties>
</file>